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72" r:id="rId6"/>
  </p:sldMasterIdLst>
  <p:notesMasterIdLst>
    <p:notesMasterId r:id="rId47"/>
  </p:notesMasterIdLst>
  <p:handoutMasterIdLst>
    <p:handoutMasterId r:id="rId48"/>
  </p:handoutMasterIdLst>
  <p:sldIdLst>
    <p:sldId id="261" r:id="rId7"/>
    <p:sldId id="284" r:id="rId8"/>
    <p:sldId id="289" r:id="rId9"/>
    <p:sldId id="285" r:id="rId10"/>
    <p:sldId id="286" r:id="rId11"/>
    <p:sldId id="287" r:id="rId12"/>
    <p:sldId id="288" r:id="rId13"/>
    <p:sldId id="290" r:id="rId14"/>
    <p:sldId id="291" r:id="rId15"/>
    <p:sldId id="310" r:id="rId16"/>
    <p:sldId id="342" r:id="rId17"/>
    <p:sldId id="403" r:id="rId18"/>
    <p:sldId id="343" r:id="rId19"/>
    <p:sldId id="407" r:id="rId20"/>
    <p:sldId id="392" r:id="rId21"/>
    <p:sldId id="408" r:id="rId22"/>
    <p:sldId id="412" r:id="rId23"/>
    <p:sldId id="365" r:id="rId24"/>
    <p:sldId id="344" r:id="rId25"/>
    <p:sldId id="345" r:id="rId26"/>
    <p:sldId id="380" r:id="rId27"/>
    <p:sldId id="391" r:id="rId28"/>
    <p:sldId id="413" r:id="rId29"/>
    <p:sldId id="278" r:id="rId30"/>
    <p:sldId id="262" r:id="rId31"/>
    <p:sldId id="264" r:id="rId32"/>
    <p:sldId id="265" r:id="rId33"/>
    <p:sldId id="266" r:id="rId34"/>
    <p:sldId id="267" r:id="rId35"/>
    <p:sldId id="268" r:id="rId36"/>
    <p:sldId id="269" r:id="rId37"/>
    <p:sldId id="270" r:id="rId38"/>
    <p:sldId id="280" r:id="rId39"/>
    <p:sldId id="275" r:id="rId40"/>
    <p:sldId id="277" r:id="rId41"/>
    <p:sldId id="283" r:id="rId42"/>
    <p:sldId id="281" r:id="rId43"/>
    <p:sldId id="282" r:id="rId44"/>
    <p:sldId id="271" r:id="rId45"/>
    <p:sldId id="259" r:id="rId46"/>
  </p:sldIdLst>
  <p:sldSz cx="12192000" cy="6858000"/>
  <p:notesSz cx="6858000" cy="9144000"/>
  <p:embeddedFontLst>
    <p:embeddedFont>
      <p:font typeface="Raleway" pitchFamily="2" charset="0"/>
      <p:regular r:id="rId49"/>
      <p:bold r:id="rId50"/>
      <p:italic r:id="rId51"/>
      <p:boldItalic r:id="rId52"/>
    </p:embeddedFont>
    <p:embeddedFont>
      <p:font typeface="Raleway ExtraBold" pitchFamily="2" charset="0"/>
      <p:bold r:id="rId53"/>
      <p:boldItalic r:id="rId54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E63A8F12-BACE-D0A0-1F8A-CCA83626D652}" name="Flore Lenain-Bernier" initials="FL" userId="S::lenainbernier.flore@lacsq.org::cd2c7313-561f-481f-96c2-2510f9ddf407" providerId="AD"/>
  <p188:author id="{5AB33D66-B7F5-57B2-31B9-3611D7B0AB71}" name="Karimme Vega" initials="KV" userId="S::vega.karimme@lacsq.org::dedbefba-af78-4c3c-b6a1-6167bab99b46" providerId="AD"/>
  <p188:author id="{DFECE5F7-BB38-DE52-8653-3BBA1F269D3A}" name="Marie-Sophie Villeneuve" initials="MV" userId="S::villeneuve.marie-sophie@lacsq.org::fed72a41-07be-4b4a-9891-523b27e7f0a8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E93CE"/>
    <a:srgbClr val="BD7DB5"/>
    <a:srgbClr val="3C8184"/>
    <a:srgbClr val="7DA9D8"/>
    <a:srgbClr val="D7B0D2"/>
    <a:srgbClr val="9ACFD1"/>
    <a:srgbClr val="9933FF"/>
    <a:srgbClr val="1E4D89"/>
    <a:srgbClr val="594A4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98FFFCB-41CD-45FF-8239-EF1BB4DF7F4A}" v="622" dt="2026-05-13T20:27:40.77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0997" autoAdjust="0"/>
    <p:restoredTop sz="91453" autoAdjust="0"/>
  </p:normalViewPr>
  <p:slideViewPr>
    <p:cSldViewPr snapToGrid="0">
      <p:cViewPr varScale="1">
        <p:scale>
          <a:sx n="54" d="100"/>
          <a:sy n="54" d="100"/>
        </p:scale>
        <p:origin x="80" y="1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notesMaster" Target="notesMasters/notesMaster1.xml"/><Relationship Id="rId50" Type="http://schemas.openxmlformats.org/officeDocument/2006/relationships/font" Target="fonts/font2.fntdata"/><Relationship Id="rId55" Type="http://schemas.openxmlformats.org/officeDocument/2006/relationships/presProps" Target="presProps.xml"/><Relationship Id="rId7" Type="http://schemas.openxmlformats.org/officeDocument/2006/relationships/slide" Target="slides/slid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font" Target="fonts/font5.fntdata"/><Relationship Id="rId58" Type="http://schemas.openxmlformats.org/officeDocument/2006/relationships/tableStyles" Target="tableStyles.xml"/><Relationship Id="rId5" Type="http://schemas.openxmlformats.org/officeDocument/2006/relationships/customXml" Target="../customXml/item5.xml"/><Relationship Id="rId61" Type="http://schemas.microsoft.com/office/2018/10/relationships/authors" Target="authors.xml"/><Relationship Id="rId19" Type="http://schemas.openxmlformats.org/officeDocument/2006/relationships/slide" Target="slides/slide1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handoutMaster" Target="handoutMasters/handoutMaster1.xml"/><Relationship Id="rId56" Type="http://schemas.openxmlformats.org/officeDocument/2006/relationships/viewProps" Target="viewProps.xml"/><Relationship Id="rId9" Type="http://schemas.openxmlformats.org/officeDocument/2006/relationships/slide" Target="slides/slide3.xml"/><Relationship Id="rId8" Type="http://schemas.openxmlformats.org/officeDocument/2006/relationships/slide" Target="slides/slide2.xml"/><Relationship Id="rId51" Type="http://schemas.openxmlformats.org/officeDocument/2006/relationships/font" Target="fonts/font3.fntdata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microsoft.com/office/2016/11/relationships/changesInfo" Target="changesInfos/changesInfo1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font" Target="fonts/font6.fntdata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1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font" Target="fonts/font1.fntdata"/><Relationship Id="rId57" Type="http://schemas.openxmlformats.org/officeDocument/2006/relationships/theme" Target="theme/theme1.xml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font" Target="fonts/font4.fntdata"/><Relationship Id="rId6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ie-Sophie Villeneuve" userId="fed72a41-07be-4b4a-9891-523b27e7f0a8" providerId="ADAL" clId="{970F3D59-2AE0-43E9-A927-2BBF879FDE1D}"/>
    <pc:docChg chg="undo custSel addSld delSld modSld sldOrd">
      <pc:chgData name="Marie-Sophie Villeneuve" userId="fed72a41-07be-4b4a-9891-523b27e7f0a8" providerId="ADAL" clId="{970F3D59-2AE0-43E9-A927-2BBF879FDE1D}" dt="2026-05-13T20:29:20.065" v="10575" actId="114"/>
      <pc:docMkLst>
        <pc:docMk/>
      </pc:docMkLst>
      <pc:sldChg chg="addSp modSp mod">
        <pc:chgData name="Marie-Sophie Villeneuve" userId="fed72a41-07be-4b4a-9891-523b27e7f0a8" providerId="ADAL" clId="{970F3D59-2AE0-43E9-A927-2BBF879FDE1D}" dt="2026-05-13T20:28:21.714" v="10516" actId="1076"/>
        <pc:sldMkLst>
          <pc:docMk/>
          <pc:sldMk cId="3954037264" sldId="259"/>
        </pc:sldMkLst>
        <pc:spChg chg="add mod">
          <ac:chgData name="Marie-Sophie Villeneuve" userId="fed72a41-07be-4b4a-9891-523b27e7f0a8" providerId="ADAL" clId="{970F3D59-2AE0-43E9-A927-2BBF879FDE1D}" dt="2026-05-13T20:28:21.714" v="10516" actId="1076"/>
          <ac:spMkLst>
            <pc:docMk/>
            <pc:sldMk cId="3954037264" sldId="259"/>
            <ac:spMk id="2" creationId="{A8E4D4BC-15E5-EA4F-98D8-9E426643587B}"/>
          </ac:spMkLst>
        </pc:spChg>
        <pc:picChg chg="mod">
          <ac:chgData name="Marie-Sophie Villeneuve" userId="fed72a41-07be-4b4a-9891-523b27e7f0a8" providerId="ADAL" clId="{970F3D59-2AE0-43E9-A927-2BBF879FDE1D}" dt="2026-05-13T20:28:19.205" v="10515" actId="1076"/>
          <ac:picMkLst>
            <pc:docMk/>
            <pc:sldMk cId="3954037264" sldId="259"/>
            <ac:picMk id="3" creationId="{00000000-0000-0000-0000-000000000000}"/>
          </ac:picMkLst>
        </pc:picChg>
      </pc:sldChg>
      <pc:sldChg chg="addSp delSp modSp mod">
        <pc:chgData name="Marie-Sophie Villeneuve" userId="fed72a41-07be-4b4a-9891-523b27e7f0a8" providerId="ADAL" clId="{970F3D59-2AE0-43E9-A927-2BBF879FDE1D}" dt="2026-05-13T20:29:20.065" v="10575" actId="114"/>
        <pc:sldMkLst>
          <pc:docMk/>
          <pc:sldMk cId="1775664122" sldId="261"/>
        </pc:sldMkLst>
        <pc:spChg chg="add mod">
          <ac:chgData name="Marie-Sophie Villeneuve" userId="fed72a41-07be-4b4a-9891-523b27e7f0a8" providerId="ADAL" clId="{970F3D59-2AE0-43E9-A927-2BBF879FDE1D}" dt="2026-05-13T20:29:20.065" v="10575" actId="114"/>
          <ac:spMkLst>
            <pc:docMk/>
            <pc:sldMk cId="1775664122" sldId="261"/>
            <ac:spMk id="3" creationId="{3BB234F1-9FF3-71C6-77C0-FEB9AEC6A893}"/>
          </ac:spMkLst>
        </pc:spChg>
        <pc:spChg chg="del">
          <ac:chgData name="Marie-Sophie Villeneuve" userId="fed72a41-07be-4b4a-9891-523b27e7f0a8" providerId="ADAL" clId="{970F3D59-2AE0-43E9-A927-2BBF879FDE1D}" dt="2026-05-13T17:44:45.550" v="29" actId="478"/>
          <ac:spMkLst>
            <pc:docMk/>
            <pc:sldMk cId="1775664122" sldId="261"/>
            <ac:spMk id="9" creationId="{EE76B7CB-6E93-40D6-AD37-CA91262600EC}"/>
          </ac:spMkLst>
        </pc:spChg>
        <pc:spChg chg="mod">
          <ac:chgData name="Marie-Sophie Villeneuve" userId="fed72a41-07be-4b4a-9891-523b27e7f0a8" providerId="ADAL" clId="{970F3D59-2AE0-43E9-A927-2BBF879FDE1D}" dt="2026-05-13T17:47:24.161" v="175" actId="20577"/>
          <ac:spMkLst>
            <pc:docMk/>
            <pc:sldMk cId="1775664122" sldId="261"/>
            <ac:spMk id="10" creationId="{624D2631-7656-45F0-B646-E27A4FD555A7}"/>
          </ac:spMkLst>
        </pc:spChg>
        <pc:spChg chg="del mod">
          <ac:chgData name="Marie-Sophie Villeneuve" userId="fed72a41-07be-4b4a-9891-523b27e7f0a8" providerId="ADAL" clId="{970F3D59-2AE0-43E9-A927-2BBF879FDE1D}" dt="2026-05-13T17:47:28.432" v="177"/>
          <ac:spMkLst>
            <pc:docMk/>
            <pc:sldMk cId="1775664122" sldId="261"/>
            <ac:spMk id="11" creationId="{A96FAF0A-6F71-9512-1241-97DAD78C5B4C}"/>
          </ac:spMkLst>
        </pc:spChg>
      </pc:sldChg>
      <pc:sldChg chg="modSp mod">
        <pc:chgData name="Marie-Sophie Villeneuve" userId="fed72a41-07be-4b4a-9891-523b27e7f0a8" providerId="ADAL" clId="{970F3D59-2AE0-43E9-A927-2BBF879FDE1D}" dt="2026-05-13T20:27:28.465" v="10391" actId="20577"/>
        <pc:sldMkLst>
          <pc:docMk/>
          <pc:sldMk cId="2075868226" sldId="264"/>
        </pc:sldMkLst>
        <pc:spChg chg="mod">
          <ac:chgData name="Marie-Sophie Villeneuve" userId="fed72a41-07be-4b4a-9891-523b27e7f0a8" providerId="ADAL" clId="{970F3D59-2AE0-43E9-A927-2BBF879FDE1D}" dt="2026-05-13T20:27:28.465" v="10391" actId="20577"/>
          <ac:spMkLst>
            <pc:docMk/>
            <pc:sldMk cId="2075868226" sldId="264"/>
            <ac:spMk id="2" creationId="{0E524C78-D9A5-2E8F-2DEB-DF41AC07E83B}"/>
          </ac:spMkLst>
        </pc:spChg>
        <pc:spChg chg="mod">
          <ac:chgData name="Marie-Sophie Villeneuve" userId="fed72a41-07be-4b4a-9891-523b27e7f0a8" providerId="ADAL" clId="{970F3D59-2AE0-43E9-A927-2BBF879FDE1D}" dt="2026-05-13T20:21:32.358" v="10101" actId="1076"/>
          <ac:spMkLst>
            <pc:docMk/>
            <pc:sldMk cId="2075868226" sldId="264"/>
            <ac:spMk id="3" creationId="{DEC1D259-BF14-F56D-966B-AE302B759CBF}"/>
          </ac:spMkLst>
        </pc:spChg>
      </pc:sldChg>
      <pc:sldChg chg="modSp mod">
        <pc:chgData name="Marie-Sophie Villeneuve" userId="fed72a41-07be-4b4a-9891-523b27e7f0a8" providerId="ADAL" clId="{970F3D59-2AE0-43E9-A927-2BBF879FDE1D}" dt="2026-05-13T20:01:58.714" v="9265" actId="6549"/>
        <pc:sldMkLst>
          <pc:docMk/>
          <pc:sldMk cId="3965779985" sldId="265"/>
        </pc:sldMkLst>
        <pc:spChg chg="mod">
          <ac:chgData name="Marie-Sophie Villeneuve" userId="fed72a41-07be-4b4a-9891-523b27e7f0a8" providerId="ADAL" clId="{970F3D59-2AE0-43E9-A927-2BBF879FDE1D}" dt="2026-05-13T20:01:58.714" v="9265" actId="6549"/>
          <ac:spMkLst>
            <pc:docMk/>
            <pc:sldMk cId="3965779985" sldId="265"/>
            <ac:spMk id="4" creationId="{FCC4FEC1-0A5F-66D0-FAD7-604B0A8D318D}"/>
          </ac:spMkLst>
        </pc:spChg>
      </pc:sldChg>
      <pc:sldChg chg="modSp mod">
        <pc:chgData name="Marie-Sophie Villeneuve" userId="fed72a41-07be-4b4a-9891-523b27e7f0a8" providerId="ADAL" clId="{970F3D59-2AE0-43E9-A927-2BBF879FDE1D}" dt="2026-05-13T20:02:41.999" v="9305" actId="20577"/>
        <pc:sldMkLst>
          <pc:docMk/>
          <pc:sldMk cId="643832360" sldId="266"/>
        </pc:sldMkLst>
        <pc:spChg chg="mod">
          <ac:chgData name="Marie-Sophie Villeneuve" userId="fed72a41-07be-4b4a-9891-523b27e7f0a8" providerId="ADAL" clId="{970F3D59-2AE0-43E9-A927-2BBF879FDE1D}" dt="2026-05-13T20:02:41.999" v="9305" actId="20577"/>
          <ac:spMkLst>
            <pc:docMk/>
            <pc:sldMk cId="643832360" sldId="266"/>
            <ac:spMk id="3" creationId="{E7E0522B-8B27-CF2D-1CDF-B2FD8FB7B3D1}"/>
          </ac:spMkLst>
        </pc:spChg>
      </pc:sldChg>
      <pc:sldChg chg="modSp mod">
        <pc:chgData name="Marie-Sophie Villeneuve" userId="fed72a41-07be-4b4a-9891-523b27e7f0a8" providerId="ADAL" clId="{970F3D59-2AE0-43E9-A927-2BBF879FDE1D}" dt="2026-05-13T20:27:32.364" v="10393" actId="20577"/>
        <pc:sldMkLst>
          <pc:docMk/>
          <pc:sldMk cId="2598244812" sldId="268"/>
        </pc:sldMkLst>
        <pc:spChg chg="mod">
          <ac:chgData name="Marie-Sophie Villeneuve" userId="fed72a41-07be-4b4a-9891-523b27e7f0a8" providerId="ADAL" clId="{970F3D59-2AE0-43E9-A927-2BBF879FDE1D}" dt="2026-05-13T20:27:32.364" v="10393" actId="20577"/>
          <ac:spMkLst>
            <pc:docMk/>
            <pc:sldMk cId="2598244812" sldId="268"/>
            <ac:spMk id="2" creationId="{28026133-8083-52E3-0575-324E7A694E96}"/>
          </ac:spMkLst>
        </pc:spChg>
      </pc:sldChg>
      <pc:sldChg chg="addSp modSp mod">
        <pc:chgData name="Marie-Sophie Villeneuve" userId="fed72a41-07be-4b4a-9891-523b27e7f0a8" providerId="ADAL" clId="{970F3D59-2AE0-43E9-A927-2BBF879FDE1D}" dt="2026-05-13T20:08:24.253" v="9707" actId="1076"/>
        <pc:sldMkLst>
          <pc:docMk/>
          <pc:sldMk cId="606919684" sldId="269"/>
        </pc:sldMkLst>
        <pc:spChg chg="mod">
          <ac:chgData name="Marie-Sophie Villeneuve" userId="fed72a41-07be-4b4a-9891-523b27e7f0a8" providerId="ADAL" clId="{970F3D59-2AE0-43E9-A927-2BBF879FDE1D}" dt="2026-05-13T20:08:08.805" v="9703" actId="20577"/>
          <ac:spMkLst>
            <pc:docMk/>
            <pc:sldMk cId="606919684" sldId="269"/>
            <ac:spMk id="5" creationId="{2E0CEBCF-B575-52DD-C345-B4214E173F33}"/>
          </ac:spMkLst>
        </pc:spChg>
        <pc:picChg chg="add mod">
          <ac:chgData name="Marie-Sophie Villeneuve" userId="fed72a41-07be-4b4a-9891-523b27e7f0a8" providerId="ADAL" clId="{970F3D59-2AE0-43E9-A927-2BBF879FDE1D}" dt="2026-05-13T20:08:24.253" v="9707" actId="1076"/>
          <ac:picMkLst>
            <pc:docMk/>
            <pc:sldMk cId="606919684" sldId="269"/>
            <ac:picMk id="6" creationId="{61359A79-CD06-CAFB-5709-4B92C58DB909}"/>
          </ac:picMkLst>
        </pc:picChg>
      </pc:sldChg>
      <pc:sldChg chg="modSp mod">
        <pc:chgData name="Marie-Sophie Villeneuve" userId="fed72a41-07be-4b4a-9891-523b27e7f0a8" providerId="ADAL" clId="{970F3D59-2AE0-43E9-A927-2BBF879FDE1D}" dt="2026-05-13T20:05:24.698" v="9434" actId="6549"/>
        <pc:sldMkLst>
          <pc:docMk/>
          <pc:sldMk cId="2948775030" sldId="271"/>
        </pc:sldMkLst>
        <pc:spChg chg="mod">
          <ac:chgData name="Marie-Sophie Villeneuve" userId="fed72a41-07be-4b4a-9891-523b27e7f0a8" providerId="ADAL" clId="{970F3D59-2AE0-43E9-A927-2BBF879FDE1D}" dt="2026-05-13T18:21:01.847" v="1484" actId="20577"/>
          <ac:spMkLst>
            <pc:docMk/>
            <pc:sldMk cId="2948775030" sldId="271"/>
            <ac:spMk id="2" creationId="{4B8F12A9-80E6-0A10-0C6C-B30011024367}"/>
          </ac:spMkLst>
        </pc:spChg>
        <pc:spChg chg="mod">
          <ac:chgData name="Marie-Sophie Villeneuve" userId="fed72a41-07be-4b4a-9891-523b27e7f0a8" providerId="ADAL" clId="{970F3D59-2AE0-43E9-A927-2BBF879FDE1D}" dt="2026-05-13T20:05:24.698" v="9434" actId="6549"/>
          <ac:spMkLst>
            <pc:docMk/>
            <pc:sldMk cId="2948775030" sldId="271"/>
            <ac:spMk id="3" creationId="{00A41932-28B9-AB6D-1F6B-80F3839AA97A}"/>
          </ac:spMkLst>
        </pc:spChg>
      </pc:sldChg>
      <pc:sldChg chg="modSp mod">
        <pc:chgData name="Marie-Sophie Villeneuve" userId="fed72a41-07be-4b4a-9891-523b27e7f0a8" providerId="ADAL" clId="{970F3D59-2AE0-43E9-A927-2BBF879FDE1D}" dt="2026-05-13T20:01:27.846" v="9217" actId="14100"/>
        <pc:sldMkLst>
          <pc:docMk/>
          <pc:sldMk cId="2169802761" sldId="278"/>
        </pc:sldMkLst>
        <pc:spChg chg="mod">
          <ac:chgData name="Marie-Sophie Villeneuve" userId="fed72a41-07be-4b4a-9891-523b27e7f0a8" providerId="ADAL" clId="{970F3D59-2AE0-43E9-A927-2BBF879FDE1D}" dt="2026-05-13T20:01:27.846" v="9217" actId="14100"/>
          <ac:spMkLst>
            <pc:docMk/>
            <pc:sldMk cId="2169802761" sldId="278"/>
            <ac:spMk id="3" creationId="{E84508F4-B1CB-C03E-6B75-49CF58E17B8D}"/>
          </ac:spMkLst>
        </pc:spChg>
      </pc:sldChg>
      <pc:sldChg chg="del ord">
        <pc:chgData name="Marie-Sophie Villeneuve" userId="fed72a41-07be-4b4a-9891-523b27e7f0a8" providerId="ADAL" clId="{970F3D59-2AE0-43E9-A927-2BBF879FDE1D}" dt="2026-05-13T20:05:39.340" v="9436" actId="47"/>
        <pc:sldMkLst>
          <pc:docMk/>
          <pc:sldMk cId="2716973851" sldId="279"/>
        </pc:sldMkLst>
      </pc:sldChg>
      <pc:sldChg chg="addSp delSp modSp mod ord">
        <pc:chgData name="Marie-Sophie Villeneuve" userId="fed72a41-07be-4b4a-9891-523b27e7f0a8" providerId="ADAL" clId="{970F3D59-2AE0-43E9-A927-2BBF879FDE1D}" dt="2026-05-13T20:10:06.168" v="9748" actId="1076"/>
        <pc:sldMkLst>
          <pc:docMk/>
          <pc:sldMk cId="3838691813" sldId="281"/>
        </pc:sldMkLst>
        <pc:spChg chg="mod">
          <ac:chgData name="Marie-Sophie Villeneuve" userId="fed72a41-07be-4b4a-9891-523b27e7f0a8" providerId="ADAL" clId="{970F3D59-2AE0-43E9-A927-2BBF879FDE1D}" dt="2026-05-13T20:09:48.884" v="9740" actId="20577"/>
          <ac:spMkLst>
            <pc:docMk/>
            <pc:sldMk cId="3838691813" sldId="281"/>
            <ac:spMk id="2" creationId="{7D743F55-D56D-8A0F-A53A-A067B49845B7}"/>
          </ac:spMkLst>
        </pc:spChg>
        <pc:spChg chg="del mod">
          <ac:chgData name="Marie-Sophie Villeneuve" userId="fed72a41-07be-4b4a-9891-523b27e7f0a8" providerId="ADAL" clId="{970F3D59-2AE0-43E9-A927-2BBF879FDE1D}" dt="2026-05-13T20:09:55.377" v="9743" actId="478"/>
          <ac:spMkLst>
            <pc:docMk/>
            <pc:sldMk cId="3838691813" sldId="281"/>
            <ac:spMk id="3" creationId="{A269D1C2-8801-9760-2F36-81B448C7C254}"/>
          </ac:spMkLst>
        </pc:spChg>
        <pc:picChg chg="add mod">
          <ac:chgData name="Marie-Sophie Villeneuve" userId="fed72a41-07be-4b4a-9891-523b27e7f0a8" providerId="ADAL" clId="{970F3D59-2AE0-43E9-A927-2BBF879FDE1D}" dt="2026-05-13T20:10:06.168" v="9748" actId="1076"/>
          <ac:picMkLst>
            <pc:docMk/>
            <pc:sldMk cId="3838691813" sldId="281"/>
            <ac:picMk id="5" creationId="{B3CBD159-A805-7F2F-41AF-33D3C369051B}"/>
          </ac:picMkLst>
        </pc:picChg>
        <pc:picChg chg="del">
          <ac:chgData name="Marie-Sophie Villeneuve" userId="fed72a41-07be-4b4a-9891-523b27e7f0a8" providerId="ADAL" clId="{970F3D59-2AE0-43E9-A927-2BBF879FDE1D}" dt="2026-05-13T20:05:56.126" v="9440" actId="478"/>
          <ac:picMkLst>
            <pc:docMk/>
            <pc:sldMk cId="3838691813" sldId="281"/>
            <ac:picMk id="7" creationId="{D6C9A61C-D95D-F531-B957-34A7FBC7B647}"/>
          </ac:picMkLst>
        </pc:picChg>
      </pc:sldChg>
      <pc:sldChg chg="modSp mod">
        <pc:chgData name="Marie-Sophie Villeneuve" userId="fed72a41-07be-4b4a-9891-523b27e7f0a8" providerId="ADAL" clId="{970F3D59-2AE0-43E9-A927-2BBF879FDE1D}" dt="2026-05-13T20:05:34.513" v="9435" actId="948"/>
        <pc:sldMkLst>
          <pc:docMk/>
          <pc:sldMk cId="3481853386" sldId="282"/>
        </pc:sldMkLst>
        <pc:spChg chg="mod">
          <ac:chgData name="Marie-Sophie Villeneuve" userId="fed72a41-07be-4b4a-9891-523b27e7f0a8" providerId="ADAL" clId="{970F3D59-2AE0-43E9-A927-2BBF879FDE1D}" dt="2026-05-13T18:20:49.570" v="1466" actId="20577"/>
          <ac:spMkLst>
            <pc:docMk/>
            <pc:sldMk cId="3481853386" sldId="282"/>
            <ac:spMk id="2" creationId="{358A92E1-C7D2-BFCB-8739-54C1AAA5C5F4}"/>
          </ac:spMkLst>
        </pc:spChg>
        <pc:spChg chg="mod">
          <ac:chgData name="Marie-Sophie Villeneuve" userId="fed72a41-07be-4b4a-9891-523b27e7f0a8" providerId="ADAL" clId="{970F3D59-2AE0-43E9-A927-2BBF879FDE1D}" dt="2026-05-13T20:05:34.513" v="9435" actId="948"/>
          <ac:spMkLst>
            <pc:docMk/>
            <pc:sldMk cId="3481853386" sldId="282"/>
            <ac:spMk id="3" creationId="{72D43D3B-9307-3B24-6F07-8A4E49BDCA16}"/>
          </ac:spMkLst>
        </pc:spChg>
        <pc:picChg chg="mod">
          <ac:chgData name="Marie-Sophie Villeneuve" userId="fed72a41-07be-4b4a-9891-523b27e7f0a8" providerId="ADAL" clId="{970F3D59-2AE0-43E9-A927-2BBF879FDE1D}" dt="2026-05-13T20:04:37.396" v="9325" actId="1076"/>
          <ac:picMkLst>
            <pc:docMk/>
            <pc:sldMk cId="3481853386" sldId="282"/>
            <ac:picMk id="5" creationId="{EEAFC75F-8881-4487-F73C-212846F74288}"/>
          </ac:picMkLst>
        </pc:picChg>
      </pc:sldChg>
      <pc:sldChg chg="addSp delSp modSp mod ord">
        <pc:chgData name="Marie-Sophie Villeneuve" userId="fed72a41-07be-4b4a-9891-523b27e7f0a8" providerId="ADAL" clId="{970F3D59-2AE0-43E9-A927-2BBF879FDE1D}" dt="2026-05-13T20:26:10.555" v="10185" actId="1076"/>
        <pc:sldMkLst>
          <pc:docMk/>
          <pc:sldMk cId="4280703170" sldId="283"/>
        </pc:sldMkLst>
        <pc:spChg chg="mod">
          <ac:chgData name="Marie-Sophie Villeneuve" userId="fed72a41-07be-4b4a-9891-523b27e7f0a8" providerId="ADAL" clId="{970F3D59-2AE0-43E9-A927-2BBF879FDE1D}" dt="2026-05-13T20:25:52.056" v="10181" actId="20577"/>
          <ac:spMkLst>
            <pc:docMk/>
            <pc:sldMk cId="4280703170" sldId="283"/>
            <ac:spMk id="2" creationId="{CC54D1B8-8368-69CA-63D8-0C12C59993FD}"/>
          </ac:spMkLst>
        </pc:spChg>
        <pc:spChg chg="mod">
          <ac:chgData name="Marie-Sophie Villeneuve" userId="fed72a41-07be-4b4a-9891-523b27e7f0a8" providerId="ADAL" clId="{970F3D59-2AE0-43E9-A927-2BBF879FDE1D}" dt="2026-05-13T20:26:06.862" v="10184" actId="14100"/>
          <ac:spMkLst>
            <pc:docMk/>
            <pc:sldMk cId="4280703170" sldId="283"/>
            <ac:spMk id="3" creationId="{0D8E5906-CC85-475E-5981-CEB4E2AFE115}"/>
          </ac:spMkLst>
        </pc:spChg>
        <pc:picChg chg="add mod">
          <ac:chgData name="Marie-Sophie Villeneuve" userId="fed72a41-07be-4b4a-9891-523b27e7f0a8" providerId="ADAL" clId="{970F3D59-2AE0-43E9-A927-2BBF879FDE1D}" dt="2026-05-13T20:26:10.555" v="10185" actId="1076"/>
          <ac:picMkLst>
            <pc:docMk/>
            <pc:sldMk cId="4280703170" sldId="283"/>
            <ac:picMk id="5" creationId="{D9331C4C-A01D-FFD1-B991-6624EF88B90A}"/>
          </ac:picMkLst>
        </pc:picChg>
        <pc:picChg chg="del">
          <ac:chgData name="Marie-Sophie Villeneuve" userId="fed72a41-07be-4b4a-9891-523b27e7f0a8" providerId="ADAL" clId="{970F3D59-2AE0-43E9-A927-2BBF879FDE1D}" dt="2026-05-13T20:05:43.916" v="9437" actId="478"/>
          <ac:picMkLst>
            <pc:docMk/>
            <pc:sldMk cId="4280703170" sldId="283"/>
            <ac:picMk id="7" creationId="{469AC744-AC07-7874-7B82-ED2F9C83FA80}"/>
          </ac:picMkLst>
        </pc:picChg>
      </pc:sldChg>
      <pc:sldChg chg="modSp new mod">
        <pc:chgData name="Marie-Sophie Villeneuve" userId="fed72a41-07be-4b4a-9891-523b27e7f0a8" providerId="ADAL" clId="{970F3D59-2AE0-43E9-A927-2BBF879FDE1D}" dt="2026-05-13T20:29:11.652" v="10570" actId="114"/>
        <pc:sldMkLst>
          <pc:docMk/>
          <pc:sldMk cId="1936352418" sldId="284"/>
        </pc:sldMkLst>
        <pc:spChg chg="mod">
          <ac:chgData name="Marie-Sophie Villeneuve" userId="fed72a41-07be-4b4a-9891-523b27e7f0a8" providerId="ADAL" clId="{970F3D59-2AE0-43E9-A927-2BBF879FDE1D}" dt="2026-05-13T17:47:50.079" v="201" actId="20577"/>
          <ac:spMkLst>
            <pc:docMk/>
            <pc:sldMk cId="1936352418" sldId="284"/>
            <ac:spMk id="2" creationId="{7DEB613C-D0A0-E52B-16E4-DC26DB350BD7}"/>
          </ac:spMkLst>
        </pc:spChg>
        <pc:spChg chg="mod">
          <ac:chgData name="Marie-Sophie Villeneuve" userId="fed72a41-07be-4b4a-9891-523b27e7f0a8" providerId="ADAL" clId="{970F3D59-2AE0-43E9-A927-2BBF879FDE1D}" dt="2026-05-13T20:29:11.652" v="10570" actId="114"/>
          <ac:spMkLst>
            <pc:docMk/>
            <pc:sldMk cId="1936352418" sldId="284"/>
            <ac:spMk id="3" creationId="{45F9F241-5192-027C-B1E9-8FFD62262659}"/>
          </ac:spMkLst>
        </pc:spChg>
      </pc:sldChg>
      <pc:sldChg chg="addSp delSp modSp new mod addAnim delAnim modAnim">
        <pc:chgData name="Marie-Sophie Villeneuve" userId="fed72a41-07be-4b4a-9891-523b27e7f0a8" providerId="ADAL" clId="{970F3D59-2AE0-43E9-A927-2BBF879FDE1D}" dt="2026-05-13T20:13:30.262" v="9778" actId="207"/>
        <pc:sldMkLst>
          <pc:docMk/>
          <pc:sldMk cId="2925178690" sldId="285"/>
        </pc:sldMkLst>
        <pc:spChg chg="mod">
          <ac:chgData name="Marie-Sophie Villeneuve" userId="fed72a41-07be-4b4a-9891-523b27e7f0a8" providerId="ADAL" clId="{970F3D59-2AE0-43E9-A927-2BBF879FDE1D}" dt="2026-05-13T17:48:32.652" v="293" actId="20577"/>
          <ac:spMkLst>
            <pc:docMk/>
            <pc:sldMk cId="2925178690" sldId="285"/>
            <ac:spMk id="2" creationId="{2C992061-32BE-301B-25A5-9396583781E7}"/>
          </ac:spMkLst>
        </pc:spChg>
        <pc:spChg chg="mod">
          <ac:chgData name="Marie-Sophie Villeneuve" userId="fed72a41-07be-4b4a-9891-523b27e7f0a8" providerId="ADAL" clId="{970F3D59-2AE0-43E9-A927-2BBF879FDE1D}" dt="2026-05-13T20:13:30.262" v="9778" actId="207"/>
          <ac:spMkLst>
            <pc:docMk/>
            <pc:sldMk cId="2925178690" sldId="285"/>
            <ac:spMk id="3" creationId="{7B423979-0DDD-D42D-2581-D7C91E5F4E41}"/>
          </ac:spMkLst>
        </pc:spChg>
        <pc:picChg chg="add del mod">
          <ac:chgData name="Marie-Sophie Villeneuve" userId="fed72a41-07be-4b4a-9891-523b27e7f0a8" providerId="ADAL" clId="{970F3D59-2AE0-43E9-A927-2BBF879FDE1D}" dt="2026-05-13T20:13:02.935" v="9777" actId="478"/>
          <ac:picMkLst>
            <pc:docMk/>
            <pc:sldMk cId="2925178690" sldId="285"/>
            <ac:picMk id="4" creationId="{F5299F6A-CA59-8AF4-1FE4-9CBF0B78D8FD}"/>
          </ac:picMkLst>
        </pc:picChg>
      </pc:sldChg>
      <pc:sldChg chg="addSp modSp new mod">
        <pc:chgData name="Marie-Sophie Villeneuve" userId="fed72a41-07be-4b4a-9891-523b27e7f0a8" providerId="ADAL" clId="{970F3D59-2AE0-43E9-A927-2BBF879FDE1D}" dt="2026-05-13T18:20:11.519" v="1452" actId="1076"/>
        <pc:sldMkLst>
          <pc:docMk/>
          <pc:sldMk cId="2685935868" sldId="286"/>
        </pc:sldMkLst>
        <pc:spChg chg="mod">
          <ac:chgData name="Marie-Sophie Villeneuve" userId="fed72a41-07be-4b4a-9891-523b27e7f0a8" providerId="ADAL" clId="{970F3D59-2AE0-43E9-A927-2BBF879FDE1D}" dt="2026-05-13T18:18:28.764" v="1435" actId="20577"/>
          <ac:spMkLst>
            <pc:docMk/>
            <pc:sldMk cId="2685935868" sldId="286"/>
            <ac:spMk id="2" creationId="{794D22F8-DB50-116E-C3B0-C98B0D974CE9}"/>
          </ac:spMkLst>
        </pc:spChg>
        <pc:spChg chg="mod">
          <ac:chgData name="Marie-Sophie Villeneuve" userId="fed72a41-07be-4b4a-9891-523b27e7f0a8" providerId="ADAL" clId="{970F3D59-2AE0-43E9-A927-2BBF879FDE1D}" dt="2026-05-13T18:20:07.029" v="1451" actId="1076"/>
          <ac:spMkLst>
            <pc:docMk/>
            <pc:sldMk cId="2685935868" sldId="286"/>
            <ac:spMk id="3" creationId="{93D506C7-5608-9A5A-7C18-64019E063C88}"/>
          </ac:spMkLst>
        </pc:spChg>
        <pc:picChg chg="add mod">
          <ac:chgData name="Marie-Sophie Villeneuve" userId="fed72a41-07be-4b4a-9891-523b27e7f0a8" providerId="ADAL" clId="{970F3D59-2AE0-43E9-A927-2BBF879FDE1D}" dt="2026-05-13T18:20:11.519" v="1452" actId="1076"/>
          <ac:picMkLst>
            <pc:docMk/>
            <pc:sldMk cId="2685935868" sldId="286"/>
            <ac:picMk id="5" creationId="{C22F88F6-EC57-156C-1DB0-5FEBAAB6A9F2}"/>
          </ac:picMkLst>
        </pc:picChg>
      </pc:sldChg>
      <pc:sldChg chg="modSp new mod modAnim">
        <pc:chgData name="Marie-Sophie Villeneuve" userId="fed72a41-07be-4b4a-9891-523b27e7f0a8" providerId="ADAL" clId="{970F3D59-2AE0-43E9-A927-2BBF879FDE1D}" dt="2026-05-13T20:13:46.758" v="9780" actId="207"/>
        <pc:sldMkLst>
          <pc:docMk/>
          <pc:sldMk cId="699345995" sldId="287"/>
        </pc:sldMkLst>
        <pc:spChg chg="mod">
          <ac:chgData name="Marie-Sophie Villeneuve" userId="fed72a41-07be-4b4a-9891-523b27e7f0a8" providerId="ADAL" clId="{970F3D59-2AE0-43E9-A927-2BBF879FDE1D}" dt="2026-05-13T18:22:03.386" v="1562" actId="20577"/>
          <ac:spMkLst>
            <pc:docMk/>
            <pc:sldMk cId="699345995" sldId="287"/>
            <ac:spMk id="2" creationId="{909030EE-97CE-0F8E-39ED-3DE09104E382}"/>
          </ac:spMkLst>
        </pc:spChg>
        <pc:spChg chg="mod">
          <ac:chgData name="Marie-Sophie Villeneuve" userId="fed72a41-07be-4b4a-9891-523b27e7f0a8" providerId="ADAL" clId="{970F3D59-2AE0-43E9-A927-2BBF879FDE1D}" dt="2026-05-13T20:13:46.758" v="9780" actId="207"/>
          <ac:spMkLst>
            <pc:docMk/>
            <pc:sldMk cId="699345995" sldId="287"/>
            <ac:spMk id="3" creationId="{C97C3A42-C7BA-09B3-5DAF-845BB9B31543}"/>
          </ac:spMkLst>
        </pc:spChg>
      </pc:sldChg>
      <pc:sldChg chg="modSp new mod modAnim">
        <pc:chgData name="Marie-Sophie Villeneuve" userId="fed72a41-07be-4b4a-9891-523b27e7f0a8" providerId="ADAL" clId="{970F3D59-2AE0-43E9-A927-2BBF879FDE1D}" dt="2026-05-13T20:14:35.016" v="9884" actId="14100"/>
        <pc:sldMkLst>
          <pc:docMk/>
          <pc:sldMk cId="2678505729" sldId="288"/>
        </pc:sldMkLst>
        <pc:spChg chg="mod">
          <ac:chgData name="Marie-Sophie Villeneuve" userId="fed72a41-07be-4b4a-9891-523b27e7f0a8" providerId="ADAL" clId="{970F3D59-2AE0-43E9-A927-2BBF879FDE1D}" dt="2026-05-13T18:25:07.591" v="2111" actId="20577"/>
          <ac:spMkLst>
            <pc:docMk/>
            <pc:sldMk cId="2678505729" sldId="288"/>
            <ac:spMk id="2" creationId="{19DC3D7B-7B6B-23D3-A15A-A37C2DC625F8}"/>
          </ac:spMkLst>
        </pc:spChg>
        <pc:spChg chg="mod">
          <ac:chgData name="Marie-Sophie Villeneuve" userId="fed72a41-07be-4b4a-9891-523b27e7f0a8" providerId="ADAL" clId="{970F3D59-2AE0-43E9-A927-2BBF879FDE1D}" dt="2026-05-13T20:14:35.016" v="9884" actId="14100"/>
          <ac:spMkLst>
            <pc:docMk/>
            <pc:sldMk cId="2678505729" sldId="288"/>
            <ac:spMk id="3" creationId="{54D8759C-4028-5259-81B3-34806C320804}"/>
          </ac:spMkLst>
        </pc:spChg>
      </pc:sldChg>
      <pc:sldChg chg="modSp new mod">
        <pc:chgData name="Marie-Sophie Villeneuve" userId="fed72a41-07be-4b4a-9891-523b27e7f0a8" providerId="ADAL" clId="{970F3D59-2AE0-43E9-A927-2BBF879FDE1D}" dt="2026-05-13T18:59:09.849" v="4107" actId="20577"/>
        <pc:sldMkLst>
          <pc:docMk/>
          <pc:sldMk cId="1799066114" sldId="289"/>
        </pc:sldMkLst>
        <pc:spChg chg="mod">
          <ac:chgData name="Marie-Sophie Villeneuve" userId="fed72a41-07be-4b4a-9891-523b27e7f0a8" providerId="ADAL" clId="{970F3D59-2AE0-43E9-A927-2BBF879FDE1D}" dt="2026-05-13T18:59:09.849" v="4107" actId="20577"/>
          <ac:spMkLst>
            <pc:docMk/>
            <pc:sldMk cId="1799066114" sldId="289"/>
            <ac:spMk id="2" creationId="{43A1FE25-6852-7A65-2F17-B8B79F01788A}"/>
          </ac:spMkLst>
        </pc:spChg>
      </pc:sldChg>
      <pc:sldChg chg="modSp new mod">
        <pc:chgData name="Marie-Sophie Villeneuve" userId="fed72a41-07be-4b4a-9891-523b27e7f0a8" providerId="ADAL" clId="{970F3D59-2AE0-43E9-A927-2BBF879FDE1D}" dt="2026-05-13T20:15:00.394" v="9931" actId="20577"/>
        <pc:sldMkLst>
          <pc:docMk/>
          <pc:sldMk cId="282983077" sldId="290"/>
        </pc:sldMkLst>
        <pc:spChg chg="mod">
          <ac:chgData name="Marie-Sophie Villeneuve" userId="fed72a41-07be-4b4a-9891-523b27e7f0a8" providerId="ADAL" clId="{970F3D59-2AE0-43E9-A927-2BBF879FDE1D}" dt="2026-05-13T19:06:44.921" v="4554" actId="20577"/>
          <ac:spMkLst>
            <pc:docMk/>
            <pc:sldMk cId="282983077" sldId="290"/>
            <ac:spMk id="2" creationId="{4E9B66B6-52B9-D38C-EF30-6BD7C5B91041}"/>
          </ac:spMkLst>
        </pc:spChg>
        <pc:spChg chg="mod">
          <ac:chgData name="Marie-Sophie Villeneuve" userId="fed72a41-07be-4b4a-9891-523b27e7f0a8" providerId="ADAL" clId="{970F3D59-2AE0-43E9-A927-2BBF879FDE1D}" dt="2026-05-13T20:15:00.394" v="9931" actId="20577"/>
          <ac:spMkLst>
            <pc:docMk/>
            <pc:sldMk cId="282983077" sldId="290"/>
            <ac:spMk id="3" creationId="{206BD70E-400C-B941-572E-C87E8E4817B5}"/>
          </ac:spMkLst>
        </pc:spChg>
      </pc:sldChg>
      <pc:sldChg chg="modSp new del mod">
        <pc:chgData name="Marie-Sophie Villeneuve" userId="fed72a41-07be-4b4a-9891-523b27e7f0a8" providerId="ADAL" clId="{970F3D59-2AE0-43E9-A927-2BBF879FDE1D}" dt="2026-05-13T19:03:49.457" v="4418" actId="47"/>
        <pc:sldMkLst>
          <pc:docMk/>
          <pc:sldMk cId="887108412" sldId="291"/>
        </pc:sldMkLst>
        <pc:spChg chg="mod">
          <ac:chgData name="Marie-Sophie Villeneuve" userId="fed72a41-07be-4b4a-9891-523b27e7f0a8" providerId="ADAL" clId="{970F3D59-2AE0-43E9-A927-2BBF879FDE1D}" dt="2026-05-13T19:03:46.505" v="4417" actId="20577"/>
          <ac:spMkLst>
            <pc:docMk/>
            <pc:sldMk cId="887108412" sldId="291"/>
            <ac:spMk id="2" creationId="{AC62EE11-C7BA-1C8D-410E-1B4A884A97E9}"/>
          </ac:spMkLst>
        </pc:spChg>
      </pc:sldChg>
      <pc:sldChg chg="addSp delSp modSp new mod modClrScheme chgLayout">
        <pc:chgData name="Marie-Sophie Villeneuve" userId="fed72a41-07be-4b4a-9891-523b27e7f0a8" providerId="ADAL" clId="{970F3D59-2AE0-43E9-A927-2BBF879FDE1D}" dt="2026-05-13T20:15:19.447" v="9934" actId="207"/>
        <pc:sldMkLst>
          <pc:docMk/>
          <pc:sldMk cId="1903843177" sldId="291"/>
        </pc:sldMkLst>
        <pc:spChg chg="del mod ord">
          <ac:chgData name="Marie-Sophie Villeneuve" userId="fed72a41-07be-4b4a-9891-523b27e7f0a8" providerId="ADAL" clId="{970F3D59-2AE0-43E9-A927-2BBF879FDE1D}" dt="2026-05-13T19:10:40.301" v="4954" actId="700"/>
          <ac:spMkLst>
            <pc:docMk/>
            <pc:sldMk cId="1903843177" sldId="291"/>
            <ac:spMk id="2" creationId="{AA7D41D1-958B-2238-83A7-4DD561830B75}"/>
          </ac:spMkLst>
        </pc:spChg>
        <pc:spChg chg="del mod ord">
          <ac:chgData name="Marie-Sophie Villeneuve" userId="fed72a41-07be-4b4a-9891-523b27e7f0a8" providerId="ADAL" clId="{970F3D59-2AE0-43E9-A927-2BBF879FDE1D}" dt="2026-05-13T19:10:40.301" v="4954" actId="700"/>
          <ac:spMkLst>
            <pc:docMk/>
            <pc:sldMk cId="1903843177" sldId="291"/>
            <ac:spMk id="3" creationId="{96A294B6-FE8D-0DA4-713A-0ACC3394DF39}"/>
          </ac:spMkLst>
        </pc:spChg>
        <pc:spChg chg="add mod ord">
          <ac:chgData name="Marie-Sophie Villeneuve" userId="fed72a41-07be-4b4a-9891-523b27e7f0a8" providerId="ADAL" clId="{970F3D59-2AE0-43E9-A927-2BBF879FDE1D}" dt="2026-05-13T19:11:16.074" v="5029" actId="20577"/>
          <ac:spMkLst>
            <pc:docMk/>
            <pc:sldMk cId="1903843177" sldId="291"/>
            <ac:spMk id="4" creationId="{07605FC0-E605-E08D-91F0-4CBB775170D3}"/>
          </ac:spMkLst>
        </pc:spChg>
        <pc:spChg chg="add mod ord">
          <ac:chgData name="Marie-Sophie Villeneuve" userId="fed72a41-07be-4b4a-9891-523b27e7f0a8" providerId="ADAL" clId="{970F3D59-2AE0-43E9-A927-2BBF879FDE1D}" dt="2026-05-13T20:15:19.447" v="9934" actId="207"/>
          <ac:spMkLst>
            <pc:docMk/>
            <pc:sldMk cId="1903843177" sldId="291"/>
            <ac:spMk id="5" creationId="{60976674-9835-3BBF-47E9-4EA2F1E6644A}"/>
          </ac:spMkLst>
        </pc:spChg>
      </pc:sldChg>
      <pc:sldChg chg="addSp delSp modSp new del mod modClrScheme chgLayout">
        <pc:chgData name="Marie-Sophie Villeneuve" userId="fed72a41-07be-4b4a-9891-523b27e7f0a8" providerId="ADAL" clId="{970F3D59-2AE0-43E9-A927-2BBF879FDE1D}" dt="2026-05-13T19:09:41.333" v="4952" actId="47"/>
        <pc:sldMkLst>
          <pc:docMk/>
          <pc:sldMk cId="2164603421" sldId="291"/>
        </pc:sldMkLst>
        <pc:spChg chg="del mod ord">
          <ac:chgData name="Marie-Sophie Villeneuve" userId="fed72a41-07be-4b4a-9891-523b27e7f0a8" providerId="ADAL" clId="{970F3D59-2AE0-43E9-A927-2BBF879FDE1D}" dt="2026-05-13T19:06:02.299" v="4465" actId="700"/>
          <ac:spMkLst>
            <pc:docMk/>
            <pc:sldMk cId="2164603421" sldId="291"/>
            <ac:spMk id="2" creationId="{3FE91F56-29D0-BB06-51BA-5FAB46AA69FB}"/>
          </ac:spMkLst>
        </pc:spChg>
        <pc:spChg chg="del mod ord">
          <ac:chgData name="Marie-Sophie Villeneuve" userId="fed72a41-07be-4b4a-9891-523b27e7f0a8" providerId="ADAL" clId="{970F3D59-2AE0-43E9-A927-2BBF879FDE1D}" dt="2026-05-13T19:06:02.299" v="4465" actId="700"/>
          <ac:spMkLst>
            <pc:docMk/>
            <pc:sldMk cId="2164603421" sldId="291"/>
            <ac:spMk id="3" creationId="{780AC570-C232-C12A-5F7F-6F755B06E055}"/>
          </ac:spMkLst>
        </pc:spChg>
        <pc:spChg chg="add mod ord">
          <ac:chgData name="Marie-Sophie Villeneuve" userId="fed72a41-07be-4b4a-9891-523b27e7f0a8" providerId="ADAL" clId="{970F3D59-2AE0-43E9-A927-2BBF879FDE1D}" dt="2026-05-13T19:06:53.007" v="4573" actId="313"/>
          <ac:spMkLst>
            <pc:docMk/>
            <pc:sldMk cId="2164603421" sldId="291"/>
            <ac:spMk id="4" creationId="{A60ED43E-357A-ED54-CCE8-BF52092243A5}"/>
          </ac:spMkLst>
        </pc:spChg>
        <pc:spChg chg="add mod ord">
          <ac:chgData name="Marie-Sophie Villeneuve" userId="fed72a41-07be-4b4a-9891-523b27e7f0a8" providerId="ADAL" clId="{970F3D59-2AE0-43E9-A927-2BBF879FDE1D}" dt="2026-05-13T19:09:31.605" v="4951" actId="20577"/>
          <ac:spMkLst>
            <pc:docMk/>
            <pc:sldMk cId="2164603421" sldId="291"/>
            <ac:spMk id="5" creationId="{B46D067C-8CC3-1FB9-7259-4192B968D838}"/>
          </ac:spMkLst>
        </pc:spChg>
      </pc:sldChg>
      <pc:sldChg chg="delSp modSp add mod modClrScheme chgLayout">
        <pc:chgData name="Marie-Sophie Villeneuve" userId="fed72a41-07be-4b4a-9891-523b27e7f0a8" providerId="ADAL" clId="{970F3D59-2AE0-43E9-A927-2BBF879FDE1D}" dt="2026-05-13T19:19:16.643" v="5393" actId="6549"/>
        <pc:sldMkLst>
          <pc:docMk/>
          <pc:sldMk cId="3561473475" sldId="310"/>
        </pc:sldMkLst>
        <pc:spChg chg="mod ord">
          <ac:chgData name="Marie-Sophie Villeneuve" userId="fed72a41-07be-4b4a-9891-523b27e7f0a8" providerId="ADAL" clId="{970F3D59-2AE0-43E9-A927-2BBF879FDE1D}" dt="2026-05-13T19:19:16.643" v="5393" actId="6549"/>
          <ac:spMkLst>
            <pc:docMk/>
            <pc:sldMk cId="3561473475" sldId="310"/>
            <ac:spMk id="2" creationId="{94FDFB95-2803-4882-8DE6-333A75D37240}"/>
          </ac:spMkLst>
        </pc:spChg>
        <pc:spChg chg="del mod">
          <ac:chgData name="Marie-Sophie Villeneuve" userId="fed72a41-07be-4b4a-9891-523b27e7f0a8" providerId="ADAL" clId="{970F3D59-2AE0-43E9-A927-2BBF879FDE1D}" dt="2026-05-13T19:18:41.096" v="5384" actId="700"/>
          <ac:spMkLst>
            <pc:docMk/>
            <pc:sldMk cId="3561473475" sldId="310"/>
            <ac:spMk id="5" creationId="{971E0054-A432-0D13-00B4-10584F4858ED}"/>
          </ac:spMkLst>
        </pc:spChg>
        <pc:spChg chg="del">
          <ac:chgData name="Marie-Sophie Villeneuve" userId="fed72a41-07be-4b4a-9891-523b27e7f0a8" providerId="ADAL" clId="{970F3D59-2AE0-43E9-A927-2BBF879FDE1D}" dt="2026-05-13T19:14:43.862" v="5267" actId="478"/>
          <ac:spMkLst>
            <pc:docMk/>
            <pc:sldMk cId="3561473475" sldId="310"/>
            <ac:spMk id="9" creationId="{A2055D38-CE59-4FC4-85CE-CF9DA81D858C}"/>
          </ac:spMkLst>
        </pc:spChg>
        <pc:spChg chg="del">
          <ac:chgData name="Marie-Sophie Villeneuve" userId="fed72a41-07be-4b4a-9891-523b27e7f0a8" providerId="ADAL" clId="{970F3D59-2AE0-43E9-A927-2BBF879FDE1D}" dt="2026-05-13T19:14:51.955" v="5268" actId="478"/>
          <ac:spMkLst>
            <pc:docMk/>
            <pc:sldMk cId="3561473475" sldId="310"/>
            <ac:spMk id="10" creationId="{FE0D311A-C366-4A86-9404-C0F5CBF9C811}"/>
          </ac:spMkLst>
        </pc:spChg>
      </pc:sldChg>
      <pc:sldChg chg="delSp modSp add mod modClrScheme chgLayout">
        <pc:chgData name="Marie-Sophie Villeneuve" userId="fed72a41-07be-4b4a-9891-523b27e7f0a8" providerId="ADAL" clId="{970F3D59-2AE0-43E9-A927-2BBF879FDE1D}" dt="2026-05-13T20:15:43.242" v="9944" actId="113"/>
        <pc:sldMkLst>
          <pc:docMk/>
          <pc:sldMk cId="754520474" sldId="342"/>
        </pc:sldMkLst>
        <pc:spChg chg="mod ord">
          <ac:chgData name="Marie-Sophie Villeneuve" userId="fed72a41-07be-4b4a-9891-523b27e7f0a8" providerId="ADAL" clId="{970F3D59-2AE0-43E9-A927-2BBF879FDE1D}" dt="2026-05-13T19:19:31.986" v="5394" actId="14100"/>
          <ac:spMkLst>
            <pc:docMk/>
            <pc:sldMk cId="754520474" sldId="342"/>
            <ac:spMk id="2" creationId="{46E2123E-C7DC-C286-B436-CC870096813C}"/>
          </ac:spMkLst>
        </pc:spChg>
        <pc:spChg chg="mod ord">
          <ac:chgData name="Marie-Sophie Villeneuve" userId="fed72a41-07be-4b4a-9891-523b27e7f0a8" providerId="ADAL" clId="{970F3D59-2AE0-43E9-A927-2BBF879FDE1D}" dt="2026-05-13T20:15:43.242" v="9944" actId="113"/>
          <ac:spMkLst>
            <pc:docMk/>
            <pc:sldMk cId="754520474" sldId="342"/>
            <ac:spMk id="3" creationId="{429FD999-C1C9-E459-BCBE-E9D8F3A2BBE9}"/>
          </ac:spMkLst>
        </pc:spChg>
        <pc:spChg chg="del">
          <ac:chgData name="Marie-Sophie Villeneuve" userId="fed72a41-07be-4b4a-9891-523b27e7f0a8" providerId="ADAL" clId="{970F3D59-2AE0-43E9-A927-2BBF879FDE1D}" dt="2026-05-13T19:15:53.229" v="5303" actId="478"/>
          <ac:spMkLst>
            <pc:docMk/>
            <pc:sldMk cId="754520474" sldId="342"/>
            <ac:spMk id="4" creationId="{4D859900-0B71-7D8A-F510-2A5D690FD533}"/>
          </ac:spMkLst>
        </pc:spChg>
        <pc:spChg chg="del">
          <ac:chgData name="Marie-Sophie Villeneuve" userId="fed72a41-07be-4b4a-9891-523b27e7f0a8" providerId="ADAL" clId="{970F3D59-2AE0-43E9-A927-2BBF879FDE1D}" dt="2026-05-13T19:15:56.353" v="5304" actId="478"/>
          <ac:spMkLst>
            <pc:docMk/>
            <pc:sldMk cId="754520474" sldId="342"/>
            <ac:spMk id="5" creationId="{9402DB32-5328-8C42-DE11-D38AC9EDC977}"/>
          </ac:spMkLst>
        </pc:spChg>
        <pc:spChg chg="del">
          <ac:chgData name="Marie-Sophie Villeneuve" userId="fed72a41-07be-4b4a-9891-523b27e7f0a8" providerId="ADAL" clId="{970F3D59-2AE0-43E9-A927-2BBF879FDE1D}" dt="2026-05-13T19:17:42.157" v="5357" actId="700"/>
          <ac:spMkLst>
            <pc:docMk/>
            <pc:sldMk cId="754520474" sldId="342"/>
            <ac:spMk id="7" creationId="{E61AF879-48BD-A5A5-9672-D5DA5DD221B3}"/>
          </ac:spMkLst>
        </pc:spChg>
        <pc:picChg chg="mod ord">
          <ac:chgData name="Marie-Sophie Villeneuve" userId="fed72a41-07be-4b4a-9891-523b27e7f0a8" providerId="ADAL" clId="{970F3D59-2AE0-43E9-A927-2BBF879FDE1D}" dt="2026-05-13T19:18:04.006" v="5365" actId="167"/>
          <ac:picMkLst>
            <pc:docMk/>
            <pc:sldMk cId="754520474" sldId="342"/>
            <ac:picMk id="9" creationId="{DD9005B2-4D60-E1EF-6975-34ADFFFD94F2}"/>
          </ac:picMkLst>
        </pc:picChg>
        <pc:picChg chg="mod ord">
          <ac:chgData name="Marie-Sophie Villeneuve" userId="fed72a41-07be-4b4a-9891-523b27e7f0a8" providerId="ADAL" clId="{970F3D59-2AE0-43E9-A927-2BBF879FDE1D}" dt="2026-05-13T19:17:58.185" v="5362" actId="1076"/>
          <ac:picMkLst>
            <pc:docMk/>
            <pc:sldMk cId="754520474" sldId="342"/>
            <ac:picMk id="10" creationId="{75C45E56-9583-2AEA-478F-521B9D70A1B9}"/>
          </ac:picMkLst>
        </pc:picChg>
        <pc:picChg chg="mod ord">
          <ac:chgData name="Marie-Sophie Villeneuve" userId="fed72a41-07be-4b4a-9891-523b27e7f0a8" providerId="ADAL" clId="{970F3D59-2AE0-43E9-A927-2BBF879FDE1D}" dt="2026-05-13T19:18:00.286" v="5363" actId="1076"/>
          <ac:picMkLst>
            <pc:docMk/>
            <pc:sldMk cId="754520474" sldId="342"/>
            <ac:picMk id="14" creationId="{F3C9FB52-6DF1-CB92-64DC-F9230739C139}"/>
          </ac:picMkLst>
        </pc:picChg>
      </pc:sldChg>
      <pc:sldChg chg="modSp add mod">
        <pc:chgData name="Marie-Sophie Villeneuve" userId="fed72a41-07be-4b4a-9891-523b27e7f0a8" providerId="ADAL" clId="{970F3D59-2AE0-43E9-A927-2BBF879FDE1D}" dt="2026-05-13T19:30:11.485" v="6549" actId="1076"/>
        <pc:sldMkLst>
          <pc:docMk/>
          <pc:sldMk cId="1797581047" sldId="343"/>
        </pc:sldMkLst>
        <pc:spChg chg="mod">
          <ac:chgData name="Marie-Sophie Villeneuve" userId="fed72a41-07be-4b4a-9891-523b27e7f0a8" providerId="ADAL" clId="{970F3D59-2AE0-43E9-A927-2BBF879FDE1D}" dt="2026-05-13T19:26:42.319" v="6162" actId="20577"/>
          <ac:spMkLst>
            <pc:docMk/>
            <pc:sldMk cId="1797581047" sldId="343"/>
            <ac:spMk id="3" creationId="{26EE4A19-8605-20FB-7232-EAD9022D63F2}"/>
          </ac:spMkLst>
        </pc:spChg>
        <pc:spChg chg="mod">
          <ac:chgData name="Marie-Sophie Villeneuve" userId="fed72a41-07be-4b4a-9891-523b27e7f0a8" providerId="ADAL" clId="{970F3D59-2AE0-43E9-A927-2BBF879FDE1D}" dt="2026-05-13T19:30:11.485" v="6549" actId="1076"/>
          <ac:spMkLst>
            <pc:docMk/>
            <pc:sldMk cId="1797581047" sldId="343"/>
            <ac:spMk id="10" creationId="{5809BAAC-C0E7-2D88-2E60-1030D02264DB}"/>
          </ac:spMkLst>
        </pc:spChg>
      </pc:sldChg>
      <pc:sldChg chg="modSp add mod modClrScheme chgLayout">
        <pc:chgData name="Marie-Sophie Villeneuve" userId="fed72a41-07be-4b4a-9891-523b27e7f0a8" providerId="ADAL" clId="{970F3D59-2AE0-43E9-A927-2BBF879FDE1D}" dt="2026-05-13T19:35:03.096" v="7022" actId="20577"/>
        <pc:sldMkLst>
          <pc:docMk/>
          <pc:sldMk cId="3112840693" sldId="344"/>
        </pc:sldMkLst>
        <pc:spChg chg="mod ord">
          <ac:chgData name="Marie-Sophie Villeneuve" userId="fed72a41-07be-4b4a-9891-523b27e7f0a8" providerId="ADAL" clId="{970F3D59-2AE0-43E9-A927-2BBF879FDE1D}" dt="2026-05-13T19:34:27.306" v="6973" actId="14100"/>
          <ac:spMkLst>
            <pc:docMk/>
            <pc:sldMk cId="3112840693" sldId="344"/>
            <ac:spMk id="2" creationId="{1B87AF38-E206-092B-F0BF-DAAD5FD65317}"/>
          </ac:spMkLst>
        </pc:spChg>
        <pc:spChg chg="mod ord">
          <ac:chgData name="Marie-Sophie Villeneuve" userId="fed72a41-07be-4b4a-9891-523b27e7f0a8" providerId="ADAL" clId="{970F3D59-2AE0-43E9-A927-2BBF879FDE1D}" dt="2026-05-13T19:35:03.096" v="7022" actId="20577"/>
          <ac:spMkLst>
            <pc:docMk/>
            <pc:sldMk cId="3112840693" sldId="344"/>
            <ac:spMk id="3" creationId="{92FD3DC2-F7F5-036C-3000-BA5CD5895CE7}"/>
          </ac:spMkLst>
        </pc:spChg>
        <pc:spChg chg="mod ord">
          <ac:chgData name="Marie-Sophie Villeneuve" userId="fed72a41-07be-4b4a-9891-523b27e7f0a8" providerId="ADAL" clId="{970F3D59-2AE0-43E9-A927-2BBF879FDE1D}" dt="2026-05-13T19:34:02.698" v="6964" actId="700"/>
          <ac:spMkLst>
            <pc:docMk/>
            <pc:sldMk cId="3112840693" sldId="344"/>
            <ac:spMk id="4" creationId="{AB20733E-D7FE-D05F-A836-0F9D22246797}"/>
          </ac:spMkLst>
        </pc:spChg>
        <pc:spChg chg="mod ord">
          <ac:chgData name="Marie-Sophie Villeneuve" userId="fed72a41-07be-4b4a-9891-523b27e7f0a8" providerId="ADAL" clId="{970F3D59-2AE0-43E9-A927-2BBF879FDE1D}" dt="2026-05-13T19:34:02.698" v="6964" actId="700"/>
          <ac:spMkLst>
            <pc:docMk/>
            <pc:sldMk cId="3112840693" sldId="344"/>
            <ac:spMk id="5" creationId="{139710C8-23CF-A9A3-8789-0224B487755D}"/>
          </ac:spMkLst>
        </pc:spChg>
        <pc:picChg chg="mod ord">
          <ac:chgData name="Marie-Sophie Villeneuve" userId="fed72a41-07be-4b4a-9891-523b27e7f0a8" providerId="ADAL" clId="{970F3D59-2AE0-43E9-A927-2BBF879FDE1D}" dt="2026-05-13T19:34:08.974" v="6966" actId="1076"/>
          <ac:picMkLst>
            <pc:docMk/>
            <pc:sldMk cId="3112840693" sldId="344"/>
            <ac:picMk id="16" creationId="{FB27A1FD-9C70-F7AA-214B-7C5F7D2E208B}"/>
          </ac:picMkLst>
        </pc:picChg>
        <pc:picChg chg="mod ord">
          <ac:chgData name="Marie-Sophie Villeneuve" userId="fed72a41-07be-4b4a-9891-523b27e7f0a8" providerId="ADAL" clId="{970F3D59-2AE0-43E9-A927-2BBF879FDE1D}" dt="2026-05-13T19:34:14.459" v="6968" actId="1076"/>
          <ac:picMkLst>
            <pc:docMk/>
            <pc:sldMk cId="3112840693" sldId="344"/>
            <ac:picMk id="36" creationId="{CA9EFEB0-57FA-3C36-D8A9-49B04D703722}"/>
          </ac:picMkLst>
        </pc:picChg>
        <pc:picChg chg="mod ord">
          <ac:chgData name="Marie-Sophie Villeneuve" userId="fed72a41-07be-4b4a-9891-523b27e7f0a8" providerId="ADAL" clId="{970F3D59-2AE0-43E9-A927-2BBF879FDE1D}" dt="2026-05-13T19:34:10.548" v="6967" actId="1076"/>
          <ac:picMkLst>
            <pc:docMk/>
            <pc:sldMk cId="3112840693" sldId="344"/>
            <ac:picMk id="44" creationId="{AC5410C5-DFE1-7DA6-578C-9E7D16F2BFE4}"/>
          </ac:picMkLst>
        </pc:picChg>
      </pc:sldChg>
      <pc:sldChg chg="addSp delSp modSp add mod modClrScheme chgLayout">
        <pc:chgData name="Marie-Sophie Villeneuve" userId="fed72a41-07be-4b4a-9891-523b27e7f0a8" providerId="ADAL" clId="{970F3D59-2AE0-43E9-A927-2BBF879FDE1D}" dt="2026-05-13T20:11:00.797" v="9770" actId="1076"/>
        <pc:sldMkLst>
          <pc:docMk/>
          <pc:sldMk cId="3278350496" sldId="345"/>
        </pc:sldMkLst>
        <pc:spChg chg="add del mod ord">
          <ac:chgData name="Marie-Sophie Villeneuve" userId="fed72a41-07be-4b4a-9891-523b27e7f0a8" providerId="ADAL" clId="{970F3D59-2AE0-43E9-A927-2BBF879FDE1D}" dt="2026-05-13T20:10:37.622" v="9760" actId="478"/>
          <ac:spMkLst>
            <pc:docMk/>
            <pc:sldMk cId="3278350496" sldId="345"/>
            <ac:spMk id="5" creationId="{E5D2EEFE-5F54-F0CC-8C75-DA3077413BBF}"/>
          </ac:spMkLst>
        </pc:spChg>
        <pc:spChg chg="mod ord">
          <ac:chgData name="Marie-Sophie Villeneuve" userId="fed72a41-07be-4b4a-9891-523b27e7f0a8" providerId="ADAL" clId="{970F3D59-2AE0-43E9-A927-2BBF879FDE1D}" dt="2026-05-13T20:10:34.851" v="9759" actId="700"/>
          <ac:spMkLst>
            <pc:docMk/>
            <pc:sldMk cId="3278350496" sldId="345"/>
            <ac:spMk id="6" creationId="{537041F5-203A-D40B-2115-30C99494FC24}"/>
          </ac:spMkLst>
        </pc:spChg>
        <pc:spChg chg="mod ord">
          <ac:chgData name="Marie-Sophie Villeneuve" userId="fed72a41-07be-4b4a-9891-523b27e7f0a8" providerId="ADAL" clId="{970F3D59-2AE0-43E9-A927-2BBF879FDE1D}" dt="2026-05-13T20:10:34.851" v="9759" actId="700"/>
          <ac:spMkLst>
            <pc:docMk/>
            <pc:sldMk cId="3278350496" sldId="345"/>
            <ac:spMk id="8" creationId="{CD7EB9BD-603B-8759-E956-4DEFABD861C5}"/>
          </ac:spMkLst>
        </pc:spChg>
        <pc:picChg chg="mod">
          <ac:chgData name="Marie-Sophie Villeneuve" userId="fed72a41-07be-4b4a-9891-523b27e7f0a8" providerId="ADAL" clId="{970F3D59-2AE0-43E9-A927-2BBF879FDE1D}" dt="2026-05-13T20:11:00.797" v="9770" actId="1076"/>
          <ac:picMkLst>
            <pc:docMk/>
            <pc:sldMk cId="3278350496" sldId="345"/>
            <ac:picMk id="2" creationId="{6E86C2D8-79C0-9C88-3CB6-CAF758A5F488}"/>
          </ac:picMkLst>
        </pc:picChg>
        <pc:picChg chg="mod ord">
          <ac:chgData name="Marie-Sophie Villeneuve" userId="fed72a41-07be-4b4a-9891-523b27e7f0a8" providerId="ADAL" clId="{970F3D59-2AE0-43E9-A927-2BBF879FDE1D}" dt="2026-05-13T20:10:58.821" v="9769" actId="1076"/>
          <ac:picMkLst>
            <pc:docMk/>
            <pc:sldMk cId="3278350496" sldId="345"/>
            <ac:picMk id="16" creationId="{1C7F3ECF-5A75-54F4-5509-C745CF364269}"/>
          </ac:picMkLst>
        </pc:picChg>
        <pc:picChg chg="mod ord">
          <ac:chgData name="Marie-Sophie Villeneuve" userId="fed72a41-07be-4b4a-9891-523b27e7f0a8" providerId="ADAL" clId="{970F3D59-2AE0-43E9-A927-2BBF879FDE1D}" dt="2026-05-13T20:10:52.058" v="9767" actId="1076"/>
          <ac:picMkLst>
            <pc:docMk/>
            <pc:sldMk cId="3278350496" sldId="345"/>
            <ac:picMk id="18" creationId="{7DF2B9A1-0F17-6CEB-4562-D0B623143FEC}"/>
          </ac:picMkLst>
        </pc:picChg>
        <pc:picChg chg="mod ord">
          <ac:chgData name="Marie-Sophie Villeneuve" userId="fed72a41-07be-4b4a-9891-523b27e7f0a8" providerId="ADAL" clId="{970F3D59-2AE0-43E9-A927-2BBF879FDE1D}" dt="2026-05-13T20:10:34.851" v="9759" actId="700"/>
          <ac:picMkLst>
            <pc:docMk/>
            <pc:sldMk cId="3278350496" sldId="345"/>
            <ac:picMk id="22" creationId="{CFC0F4D2-2AE1-DEC7-4FBF-6E6F19777B75}"/>
          </ac:picMkLst>
        </pc:picChg>
        <pc:picChg chg="mod ord">
          <ac:chgData name="Marie-Sophie Villeneuve" userId="fed72a41-07be-4b4a-9891-523b27e7f0a8" providerId="ADAL" clId="{970F3D59-2AE0-43E9-A927-2BBF879FDE1D}" dt="2026-05-13T20:10:54.028" v="9768" actId="1076"/>
          <ac:picMkLst>
            <pc:docMk/>
            <pc:sldMk cId="3278350496" sldId="345"/>
            <ac:picMk id="24" creationId="{F8E7D569-5646-F42B-3794-0F41CD4812DD}"/>
          </ac:picMkLst>
        </pc:picChg>
      </pc:sldChg>
      <pc:sldChg chg="delSp modSp add del mod ord">
        <pc:chgData name="Marie-Sophie Villeneuve" userId="fed72a41-07be-4b4a-9891-523b27e7f0a8" providerId="ADAL" clId="{970F3D59-2AE0-43E9-A927-2BBF879FDE1D}" dt="2026-05-13T19:53:06.848" v="8582" actId="47"/>
        <pc:sldMkLst>
          <pc:docMk/>
          <pc:sldMk cId="3258255375" sldId="347"/>
        </pc:sldMkLst>
        <pc:spChg chg="mod">
          <ac:chgData name="Marie-Sophie Villeneuve" userId="fed72a41-07be-4b4a-9891-523b27e7f0a8" providerId="ADAL" clId="{970F3D59-2AE0-43E9-A927-2BBF879FDE1D}" dt="2026-05-13T19:53:04.677" v="8581" actId="20577"/>
          <ac:spMkLst>
            <pc:docMk/>
            <pc:sldMk cId="3258255375" sldId="347"/>
            <ac:spMk id="5" creationId="{4E690F3C-9B5B-A242-1F60-18AC325B2652}"/>
          </ac:spMkLst>
        </pc:spChg>
        <pc:picChg chg="del">
          <ac:chgData name="Marie-Sophie Villeneuve" userId="fed72a41-07be-4b4a-9891-523b27e7f0a8" providerId="ADAL" clId="{970F3D59-2AE0-43E9-A927-2BBF879FDE1D}" dt="2026-05-13T19:49:30.880" v="8159" actId="478"/>
          <ac:picMkLst>
            <pc:docMk/>
            <pc:sldMk cId="3258255375" sldId="347"/>
            <ac:picMk id="3" creationId="{8905261E-9CF9-1372-5449-62D9590E5E94}"/>
          </ac:picMkLst>
        </pc:picChg>
      </pc:sldChg>
      <pc:sldChg chg="modSp add mod">
        <pc:chgData name="Marie-Sophie Villeneuve" userId="fed72a41-07be-4b4a-9891-523b27e7f0a8" providerId="ADAL" clId="{970F3D59-2AE0-43E9-A927-2BBF879FDE1D}" dt="2026-05-13T19:33:04.111" v="6798" actId="207"/>
        <pc:sldMkLst>
          <pc:docMk/>
          <pc:sldMk cId="3677821320" sldId="365"/>
        </pc:sldMkLst>
        <pc:spChg chg="mod">
          <ac:chgData name="Marie-Sophie Villeneuve" userId="fed72a41-07be-4b4a-9891-523b27e7f0a8" providerId="ADAL" clId="{970F3D59-2AE0-43E9-A927-2BBF879FDE1D}" dt="2026-05-13T19:33:04.111" v="6798" actId="207"/>
          <ac:spMkLst>
            <pc:docMk/>
            <pc:sldMk cId="3677821320" sldId="365"/>
            <ac:spMk id="2" creationId="{5E2D5014-6FC7-EA0E-1C90-CF9F9DB0C523}"/>
          </ac:spMkLst>
        </pc:spChg>
      </pc:sldChg>
      <pc:sldChg chg="modSp add mod">
        <pc:chgData name="Marie-Sophie Villeneuve" userId="fed72a41-07be-4b4a-9891-523b27e7f0a8" providerId="ADAL" clId="{970F3D59-2AE0-43E9-A927-2BBF879FDE1D}" dt="2026-05-13T19:37:36.551" v="7360" actId="14100"/>
        <pc:sldMkLst>
          <pc:docMk/>
          <pc:sldMk cId="1660065269" sldId="380"/>
        </pc:sldMkLst>
        <pc:spChg chg="mod">
          <ac:chgData name="Marie-Sophie Villeneuve" userId="fed72a41-07be-4b4a-9891-523b27e7f0a8" providerId="ADAL" clId="{970F3D59-2AE0-43E9-A927-2BBF879FDE1D}" dt="2026-05-13T19:37:31.226" v="7358" actId="1076"/>
          <ac:spMkLst>
            <pc:docMk/>
            <pc:sldMk cId="1660065269" sldId="380"/>
            <ac:spMk id="3" creationId="{A00E94AF-489C-9926-3185-481D4F05E8BE}"/>
          </ac:spMkLst>
        </pc:spChg>
        <pc:spChg chg="mod">
          <ac:chgData name="Marie-Sophie Villeneuve" userId="fed72a41-07be-4b4a-9891-523b27e7f0a8" providerId="ADAL" clId="{970F3D59-2AE0-43E9-A927-2BBF879FDE1D}" dt="2026-05-13T19:37:36.551" v="7360" actId="14100"/>
          <ac:spMkLst>
            <pc:docMk/>
            <pc:sldMk cId="1660065269" sldId="380"/>
            <ac:spMk id="4" creationId="{89F1A69C-EF1D-A4AB-F392-1950E1DF6023}"/>
          </ac:spMkLst>
        </pc:spChg>
        <pc:picChg chg="mod">
          <ac:chgData name="Marie-Sophie Villeneuve" userId="fed72a41-07be-4b4a-9891-523b27e7f0a8" providerId="ADAL" clId="{970F3D59-2AE0-43E9-A927-2BBF879FDE1D}" dt="2026-05-13T19:37:33.516" v="7359" actId="1076"/>
          <ac:picMkLst>
            <pc:docMk/>
            <pc:sldMk cId="1660065269" sldId="380"/>
            <ac:picMk id="5" creationId="{6A181633-E998-4FDE-DFAA-001A8A8C27BA}"/>
          </ac:picMkLst>
        </pc:picChg>
      </pc:sldChg>
      <pc:sldChg chg="modSp add mod">
        <pc:chgData name="Marie-Sophie Villeneuve" userId="fed72a41-07be-4b4a-9891-523b27e7f0a8" providerId="ADAL" clId="{970F3D59-2AE0-43E9-A927-2BBF879FDE1D}" dt="2026-05-13T20:00:35.896" v="9167" actId="1076"/>
        <pc:sldMkLst>
          <pc:docMk/>
          <pc:sldMk cId="401799619" sldId="391"/>
        </pc:sldMkLst>
        <pc:spChg chg="mod">
          <ac:chgData name="Marie-Sophie Villeneuve" userId="fed72a41-07be-4b4a-9891-523b27e7f0a8" providerId="ADAL" clId="{970F3D59-2AE0-43E9-A927-2BBF879FDE1D}" dt="2026-05-13T19:57:34.905" v="8706" actId="20577"/>
          <ac:spMkLst>
            <pc:docMk/>
            <pc:sldMk cId="401799619" sldId="391"/>
            <ac:spMk id="4" creationId="{E65472ED-A4F0-3EB0-32F0-B6916EAEFA7A}"/>
          </ac:spMkLst>
        </pc:spChg>
        <pc:spChg chg="mod">
          <ac:chgData name="Marie-Sophie Villeneuve" userId="fed72a41-07be-4b4a-9891-523b27e7f0a8" providerId="ADAL" clId="{970F3D59-2AE0-43E9-A927-2BBF879FDE1D}" dt="2026-05-13T20:00:35.896" v="9167" actId="1076"/>
          <ac:spMkLst>
            <pc:docMk/>
            <pc:sldMk cId="401799619" sldId="391"/>
            <ac:spMk id="5" creationId="{1C781B75-B822-3D1B-5F85-FA0260AB0377}"/>
          </ac:spMkLst>
        </pc:spChg>
      </pc:sldChg>
      <pc:sldChg chg="addSp delSp modSp add mod">
        <pc:chgData name="Marie-Sophie Villeneuve" userId="fed72a41-07be-4b4a-9891-523b27e7f0a8" providerId="ADAL" clId="{970F3D59-2AE0-43E9-A927-2BBF879FDE1D}" dt="2026-05-13T19:30:00.127" v="6548" actId="113"/>
        <pc:sldMkLst>
          <pc:docMk/>
          <pc:sldMk cId="1355317501" sldId="392"/>
        </pc:sldMkLst>
        <pc:spChg chg="mod">
          <ac:chgData name="Marie-Sophie Villeneuve" userId="fed72a41-07be-4b4a-9891-523b27e7f0a8" providerId="ADAL" clId="{970F3D59-2AE0-43E9-A927-2BBF879FDE1D}" dt="2026-05-13T19:30:00.127" v="6548" actId="113"/>
          <ac:spMkLst>
            <pc:docMk/>
            <pc:sldMk cId="1355317501" sldId="392"/>
            <ac:spMk id="3" creationId="{19E1A5E5-ABB5-9E76-5E1B-BD2BE8A38946}"/>
          </ac:spMkLst>
        </pc:spChg>
        <pc:spChg chg="add del mod">
          <ac:chgData name="Marie-Sophie Villeneuve" userId="fed72a41-07be-4b4a-9891-523b27e7f0a8" providerId="ADAL" clId="{970F3D59-2AE0-43E9-A927-2BBF879FDE1D}" dt="2026-05-13T19:29:45.652" v="6547" actId="478"/>
          <ac:spMkLst>
            <pc:docMk/>
            <pc:sldMk cId="1355317501" sldId="392"/>
            <ac:spMk id="4" creationId="{179327C4-E68B-64CE-61CD-650D4D821E85}"/>
          </ac:spMkLst>
        </pc:spChg>
        <pc:spChg chg="add mod">
          <ac:chgData name="Marie-Sophie Villeneuve" userId="fed72a41-07be-4b4a-9891-523b27e7f0a8" providerId="ADAL" clId="{970F3D59-2AE0-43E9-A927-2BBF879FDE1D}" dt="2026-05-13T19:29:41.924" v="6546"/>
          <ac:spMkLst>
            <pc:docMk/>
            <pc:sldMk cId="1355317501" sldId="392"/>
            <ac:spMk id="6" creationId="{5685C221-32D6-9952-C1C1-152D07DCEA1B}"/>
          </ac:spMkLst>
        </pc:spChg>
        <pc:spChg chg="del">
          <ac:chgData name="Marie-Sophie Villeneuve" userId="fed72a41-07be-4b4a-9891-523b27e7f0a8" providerId="ADAL" clId="{970F3D59-2AE0-43E9-A927-2BBF879FDE1D}" dt="2026-05-13T19:29:41.416" v="6545" actId="478"/>
          <ac:spMkLst>
            <pc:docMk/>
            <pc:sldMk cId="1355317501" sldId="392"/>
            <ac:spMk id="10" creationId="{52986581-390E-A07E-3AED-B5C6FF22D873}"/>
          </ac:spMkLst>
        </pc:spChg>
      </pc:sldChg>
      <pc:sldChg chg="modSp add mod ord">
        <pc:chgData name="Marie-Sophie Villeneuve" userId="fed72a41-07be-4b4a-9891-523b27e7f0a8" providerId="ADAL" clId="{970F3D59-2AE0-43E9-A927-2BBF879FDE1D}" dt="2026-05-13T20:17:43.370" v="10082" actId="1076"/>
        <pc:sldMkLst>
          <pc:docMk/>
          <pc:sldMk cId="1617408390" sldId="403"/>
        </pc:sldMkLst>
        <pc:spChg chg="mod">
          <ac:chgData name="Marie-Sophie Villeneuve" userId="fed72a41-07be-4b4a-9891-523b27e7f0a8" providerId="ADAL" clId="{970F3D59-2AE0-43E9-A927-2BBF879FDE1D}" dt="2026-05-13T20:17:43.370" v="10082" actId="1076"/>
          <ac:spMkLst>
            <pc:docMk/>
            <pc:sldMk cId="1617408390" sldId="403"/>
            <ac:spMk id="3" creationId="{CE7AD474-5BC6-43EA-D868-7675C57FFCBD}"/>
          </ac:spMkLst>
        </pc:spChg>
        <pc:spChg chg="mod">
          <ac:chgData name="Marie-Sophie Villeneuve" userId="fed72a41-07be-4b4a-9891-523b27e7f0a8" providerId="ADAL" clId="{970F3D59-2AE0-43E9-A927-2BBF879FDE1D}" dt="2026-05-13T20:16:00.254" v="9946" actId="1076"/>
          <ac:spMkLst>
            <pc:docMk/>
            <pc:sldMk cId="1617408390" sldId="403"/>
            <ac:spMk id="10" creationId="{87839563-D23B-2FC6-2DBA-35D53EDBAFA9}"/>
          </ac:spMkLst>
        </pc:spChg>
      </pc:sldChg>
      <pc:sldChg chg="add del">
        <pc:chgData name="Marie-Sophie Villeneuve" userId="fed72a41-07be-4b4a-9891-523b27e7f0a8" providerId="ADAL" clId="{970F3D59-2AE0-43E9-A927-2BBF879FDE1D}" dt="2026-05-13T19:36:55.001" v="7320" actId="47"/>
        <pc:sldMkLst>
          <pc:docMk/>
          <pc:sldMk cId="2469577768" sldId="406"/>
        </pc:sldMkLst>
      </pc:sldChg>
      <pc:sldChg chg="addSp delSp modSp add mod">
        <pc:chgData name="Marie-Sophie Villeneuve" userId="fed72a41-07be-4b4a-9891-523b27e7f0a8" providerId="ADAL" clId="{970F3D59-2AE0-43E9-A927-2BBF879FDE1D}" dt="2026-05-13T19:29:25.062" v="6542" actId="20577"/>
        <pc:sldMkLst>
          <pc:docMk/>
          <pc:sldMk cId="588773791" sldId="407"/>
        </pc:sldMkLst>
        <pc:spChg chg="mod">
          <ac:chgData name="Marie-Sophie Villeneuve" userId="fed72a41-07be-4b4a-9891-523b27e7f0a8" providerId="ADAL" clId="{970F3D59-2AE0-43E9-A927-2BBF879FDE1D}" dt="2026-05-13T19:29:25.062" v="6542" actId="20577"/>
          <ac:spMkLst>
            <pc:docMk/>
            <pc:sldMk cId="588773791" sldId="407"/>
            <ac:spMk id="3" creationId="{B1E6918B-E075-9FCD-2D09-F7C53E69B82C}"/>
          </ac:spMkLst>
        </pc:spChg>
        <pc:spChg chg="add del mod">
          <ac:chgData name="Marie-Sophie Villeneuve" userId="fed72a41-07be-4b4a-9891-523b27e7f0a8" providerId="ADAL" clId="{970F3D59-2AE0-43E9-A927-2BBF879FDE1D}" dt="2026-05-13T19:27:16.856" v="6220" actId="478"/>
          <ac:spMkLst>
            <pc:docMk/>
            <pc:sldMk cId="588773791" sldId="407"/>
            <ac:spMk id="4" creationId="{172B3B1E-D3F0-05E0-6B9A-1D4AD5A5FFAB}"/>
          </ac:spMkLst>
        </pc:spChg>
        <pc:spChg chg="add mod">
          <ac:chgData name="Marie-Sophie Villeneuve" userId="fed72a41-07be-4b4a-9891-523b27e7f0a8" providerId="ADAL" clId="{970F3D59-2AE0-43E9-A927-2BBF879FDE1D}" dt="2026-05-13T19:27:19.308" v="6222" actId="27636"/>
          <ac:spMkLst>
            <pc:docMk/>
            <pc:sldMk cId="588773791" sldId="407"/>
            <ac:spMk id="6" creationId="{4C6BDAD0-BC38-FAE6-B3DE-2B17D9A0955E}"/>
          </ac:spMkLst>
        </pc:spChg>
        <pc:spChg chg="del">
          <ac:chgData name="Marie-Sophie Villeneuve" userId="fed72a41-07be-4b4a-9891-523b27e7f0a8" providerId="ADAL" clId="{970F3D59-2AE0-43E9-A927-2BBF879FDE1D}" dt="2026-05-13T19:27:11.607" v="6217" actId="478"/>
          <ac:spMkLst>
            <pc:docMk/>
            <pc:sldMk cId="588773791" sldId="407"/>
            <ac:spMk id="10" creationId="{377502C0-A4E6-8C2F-558F-63B257E573A5}"/>
          </ac:spMkLst>
        </pc:spChg>
      </pc:sldChg>
      <pc:sldChg chg="modSp add mod">
        <pc:chgData name="Marie-Sophie Villeneuve" userId="fed72a41-07be-4b4a-9891-523b27e7f0a8" providerId="ADAL" clId="{970F3D59-2AE0-43E9-A927-2BBF879FDE1D}" dt="2026-05-13T20:20:00.044" v="10092" actId="14100"/>
        <pc:sldMkLst>
          <pc:docMk/>
          <pc:sldMk cId="1287184045" sldId="408"/>
        </pc:sldMkLst>
        <pc:spChg chg="mod">
          <ac:chgData name="Marie-Sophie Villeneuve" userId="fed72a41-07be-4b4a-9891-523b27e7f0a8" providerId="ADAL" clId="{970F3D59-2AE0-43E9-A927-2BBF879FDE1D}" dt="2026-05-13T20:20:00.044" v="10092" actId="14100"/>
          <ac:spMkLst>
            <pc:docMk/>
            <pc:sldMk cId="1287184045" sldId="408"/>
            <ac:spMk id="3" creationId="{F6605757-2685-C871-1C18-F5ECAA17E38F}"/>
          </ac:spMkLst>
        </pc:spChg>
        <pc:spChg chg="mod">
          <ac:chgData name="Marie-Sophie Villeneuve" userId="fed72a41-07be-4b4a-9891-523b27e7f0a8" providerId="ADAL" clId="{970F3D59-2AE0-43E9-A927-2BBF879FDE1D}" dt="2026-05-13T19:32:03.904" v="6779" actId="20577"/>
          <ac:spMkLst>
            <pc:docMk/>
            <pc:sldMk cId="1287184045" sldId="408"/>
            <ac:spMk id="10" creationId="{4A29C1DE-CB3B-ADFB-D2AD-87D725D662BF}"/>
          </ac:spMkLst>
        </pc:spChg>
        <pc:picChg chg="mod">
          <ac:chgData name="Marie-Sophie Villeneuve" userId="fed72a41-07be-4b4a-9891-523b27e7f0a8" providerId="ADAL" clId="{970F3D59-2AE0-43E9-A927-2BBF879FDE1D}" dt="2026-05-13T20:19:20.964" v="10085" actId="14100"/>
          <ac:picMkLst>
            <pc:docMk/>
            <pc:sldMk cId="1287184045" sldId="408"/>
            <ac:picMk id="6" creationId="{8D56A82A-D9D3-59B2-0F17-DAFF98CDDA51}"/>
          </ac:picMkLst>
        </pc:picChg>
        <pc:picChg chg="mod">
          <ac:chgData name="Marie-Sophie Villeneuve" userId="fed72a41-07be-4b4a-9891-523b27e7f0a8" providerId="ADAL" clId="{970F3D59-2AE0-43E9-A927-2BBF879FDE1D}" dt="2026-05-13T20:19:24.135" v="10086" actId="14100"/>
          <ac:picMkLst>
            <pc:docMk/>
            <pc:sldMk cId="1287184045" sldId="408"/>
            <ac:picMk id="1032" creationId="{5646F3C5-452C-8919-23BB-4C50BC529A18}"/>
          </ac:picMkLst>
        </pc:picChg>
      </pc:sldChg>
      <pc:sldChg chg="modSp add mod">
        <pc:chgData name="Marie-Sophie Villeneuve" userId="fed72a41-07be-4b4a-9891-523b27e7f0a8" providerId="ADAL" clId="{970F3D59-2AE0-43E9-A927-2BBF879FDE1D}" dt="2026-05-13T20:20:09.972" v="10099" actId="20577"/>
        <pc:sldMkLst>
          <pc:docMk/>
          <pc:sldMk cId="3167906" sldId="412"/>
        </pc:sldMkLst>
        <pc:spChg chg="mod">
          <ac:chgData name="Marie-Sophie Villeneuve" userId="fed72a41-07be-4b4a-9891-523b27e7f0a8" providerId="ADAL" clId="{970F3D59-2AE0-43E9-A927-2BBF879FDE1D}" dt="2026-05-13T20:20:09.972" v="10099" actId="20577"/>
          <ac:spMkLst>
            <pc:docMk/>
            <pc:sldMk cId="3167906" sldId="412"/>
            <ac:spMk id="3" creationId="{05664913-0FC4-3742-9650-EF83C19BFD0D}"/>
          </ac:spMkLst>
        </pc:spChg>
        <pc:spChg chg="mod">
          <ac:chgData name="Marie-Sophie Villeneuve" userId="fed72a41-07be-4b4a-9891-523b27e7f0a8" providerId="ADAL" clId="{970F3D59-2AE0-43E9-A927-2BBF879FDE1D}" dt="2026-05-13T19:32:12.849" v="6784" actId="1076"/>
          <ac:spMkLst>
            <pc:docMk/>
            <pc:sldMk cId="3167906" sldId="412"/>
            <ac:spMk id="10" creationId="{CAB01688-B6D5-737A-1582-A19D7FBDE3BA}"/>
          </ac:spMkLst>
        </pc:spChg>
        <pc:picChg chg="mod">
          <ac:chgData name="Marie-Sophie Villeneuve" userId="fed72a41-07be-4b4a-9891-523b27e7f0a8" providerId="ADAL" clId="{970F3D59-2AE0-43E9-A927-2BBF879FDE1D}" dt="2026-05-13T19:32:29.355" v="6787" actId="14100"/>
          <ac:picMkLst>
            <pc:docMk/>
            <pc:sldMk cId="3167906" sldId="412"/>
            <ac:picMk id="9" creationId="{B5A9595B-8F56-27D1-7CF2-15926526CAC7}"/>
          </ac:picMkLst>
        </pc:picChg>
      </pc:sldChg>
      <pc:sldChg chg="modSp new del mod">
        <pc:chgData name="Marie-Sophie Villeneuve" userId="fed72a41-07be-4b4a-9891-523b27e7f0a8" providerId="ADAL" clId="{970F3D59-2AE0-43E9-A927-2BBF879FDE1D}" dt="2026-05-13T19:54:41.250" v="8699" actId="47"/>
        <pc:sldMkLst>
          <pc:docMk/>
          <pc:sldMk cId="2305692105" sldId="413"/>
        </pc:sldMkLst>
        <pc:spChg chg="mod">
          <ac:chgData name="Marie-Sophie Villeneuve" userId="fed72a41-07be-4b4a-9891-523b27e7f0a8" providerId="ADAL" clId="{970F3D59-2AE0-43E9-A927-2BBF879FDE1D}" dt="2026-05-13T19:40:59.061" v="7573" actId="20577"/>
          <ac:spMkLst>
            <pc:docMk/>
            <pc:sldMk cId="2305692105" sldId="413"/>
            <ac:spMk id="2" creationId="{AAB769F4-14DC-ACAA-3D2B-2C6EE655FAC1}"/>
          </ac:spMkLst>
        </pc:spChg>
      </pc:sldChg>
      <pc:sldChg chg="addSp delSp modSp new mod modClrScheme chgLayout">
        <pc:chgData name="Marie-Sophie Villeneuve" userId="fed72a41-07be-4b4a-9891-523b27e7f0a8" providerId="ADAL" clId="{970F3D59-2AE0-43E9-A927-2BBF879FDE1D}" dt="2026-05-13T20:27:24.438" v="10389" actId="20577"/>
        <pc:sldMkLst>
          <pc:docMk/>
          <pc:sldMk cId="4225974811" sldId="413"/>
        </pc:sldMkLst>
        <pc:spChg chg="del mod ord">
          <ac:chgData name="Marie-Sophie Villeneuve" userId="fed72a41-07be-4b4a-9891-523b27e7f0a8" providerId="ADAL" clId="{970F3D59-2AE0-43E9-A927-2BBF879FDE1D}" dt="2026-05-13T20:01:07.910" v="9174" actId="700"/>
          <ac:spMkLst>
            <pc:docMk/>
            <pc:sldMk cId="4225974811" sldId="413"/>
            <ac:spMk id="2" creationId="{6A753F47-703C-8DA7-1C22-1AA70C683E62}"/>
          </ac:spMkLst>
        </pc:spChg>
        <pc:spChg chg="del mod ord">
          <ac:chgData name="Marie-Sophie Villeneuve" userId="fed72a41-07be-4b4a-9891-523b27e7f0a8" providerId="ADAL" clId="{970F3D59-2AE0-43E9-A927-2BBF879FDE1D}" dt="2026-05-13T20:01:07.910" v="9174" actId="700"/>
          <ac:spMkLst>
            <pc:docMk/>
            <pc:sldMk cId="4225974811" sldId="413"/>
            <ac:spMk id="3" creationId="{59FC1A43-EFF5-E315-B6DF-47FE72244B72}"/>
          </ac:spMkLst>
        </pc:spChg>
        <pc:spChg chg="add mod ord">
          <ac:chgData name="Marie-Sophie Villeneuve" userId="fed72a41-07be-4b4a-9891-523b27e7f0a8" providerId="ADAL" clId="{970F3D59-2AE0-43E9-A927-2BBF879FDE1D}" dt="2026-05-13T20:27:24.438" v="10389" actId="20577"/>
          <ac:spMkLst>
            <pc:docMk/>
            <pc:sldMk cId="4225974811" sldId="413"/>
            <ac:spMk id="4" creationId="{19E494A7-04DD-0666-F014-CFDA485FDB0A}"/>
          </ac:spMkLst>
        </pc:spChg>
        <pc:spChg chg="add mod ord">
          <ac:chgData name="Marie-Sophie Villeneuve" userId="fed72a41-07be-4b4a-9891-523b27e7f0a8" providerId="ADAL" clId="{970F3D59-2AE0-43E9-A927-2BBF879FDE1D}" dt="2026-05-13T20:01:07.910" v="9174" actId="700"/>
          <ac:spMkLst>
            <pc:docMk/>
            <pc:sldMk cId="4225974811" sldId="413"/>
            <ac:spMk id="5" creationId="{090F8F80-4DEC-93CF-9F8F-BAFAFBEF74C0}"/>
          </ac:spMkLst>
        </pc:spChg>
      </pc:sldChg>
      <pc:sldChg chg="add del">
        <pc:chgData name="Marie-Sophie Villeneuve" userId="fed72a41-07be-4b4a-9891-523b27e7f0a8" providerId="ADAL" clId="{970F3D59-2AE0-43E9-A927-2BBF879FDE1D}" dt="2026-05-13T20:00:47.582" v="9168" actId="47"/>
        <pc:sldMkLst>
          <pc:docMk/>
          <pc:sldMk cId="339545643" sldId="452"/>
        </pc:sldMkLst>
      </pc:sldChg>
      <pc:sldChg chg="modSp add del mod">
        <pc:chgData name="Marie-Sophie Villeneuve" userId="fed72a41-07be-4b4a-9891-523b27e7f0a8" providerId="ADAL" clId="{970F3D59-2AE0-43E9-A927-2BBF879FDE1D}" dt="2026-05-13T20:00:48.571" v="9169" actId="47"/>
        <pc:sldMkLst>
          <pc:docMk/>
          <pc:sldMk cId="2148721739" sldId="455"/>
        </pc:sldMkLst>
        <pc:graphicFrameChg chg="mod">
          <ac:chgData name="Marie-Sophie Villeneuve" userId="fed72a41-07be-4b4a-9891-523b27e7f0a8" providerId="ADAL" clId="{970F3D59-2AE0-43E9-A927-2BBF879FDE1D}" dt="2026-05-13T19:44:51.391" v="7599" actId="14100"/>
          <ac:graphicFrameMkLst>
            <pc:docMk/>
            <pc:sldMk cId="2148721739" sldId="455"/>
            <ac:graphicFrameMk id="6" creationId="{1EE32902-6890-868E-A108-85234A4DEBEB}"/>
          </ac:graphicFrameMkLst>
        </pc:graphicFrameChg>
      </pc:sldChg>
      <pc:sldChg chg="add del">
        <pc:chgData name="Marie-Sophie Villeneuve" userId="fed72a41-07be-4b4a-9891-523b27e7f0a8" providerId="ADAL" clId="{970F3D59-2AE0-43E9-A927-2BBF879FDE1D}" dt="2026-05-13T19:41:57.323" v="7574" actId="47"/>
        <pc:sldMkLst>
          <pc:docMk/>
          <pc:sldMk cId="702400420" sldId="456"/>
        </pc:sldMkLst>
      </pc:sldChg>
      <pc:sldChg chg="add del">
        <pc:chgData name="Marie-Sophie Villeneuve" userId="fed72a41-07be-4b4a-9891-523b27e7f0a8" providerId="ADAL" clId="{970F3D59-2AE0-43E9-A927-2BBF879FDE1D}" dt="2026-05-13T19:42:12.179" v="7575" actId="47"/>
        <pc:sldMkLst>
          <pc:docMk/>
          <pc:sldMk cId="2534766878" sldId="457"/>
        </pc:sldMkLst>
      </pc:sldChg>
      <pc:sldChg chg="modSp add del mod ord">
        <pc:chgData name="Marie-Sophie Villeneuve" userId="fed72a41-07be-4b4a-9891-523b27e7f0a8" providerId="ADAL" clId="{970F3D59-2AE0-43E9-A927-2BBF879FDE1D}" dt="2026-05-13T20:00:49.336" v="9170" actId="47"/>
        <pc:sldMkLst>
          <pc:docMk/>
          <pc:sldMk cId="2820254263" sldId="458"/>
        </pc:sldMkLst>
        <pc:spChg chg="mod">
          <ac:chgData name="Marie-Sophie Villeneuve" userId="fed72a41-07be-4b4a-9891-523b27e7f0a8" providerId="ADAL" clId="{970F3D59-2AE0-43E9-A927-2BBF879FDE1D}" dt="2026-05-13T19:44:56.776" v="7610" actId="20577"/>
          <ac:spMkLst>
            <pc:docMk/>
            <pc:sldMk cId="2820254263" sldId="458"/>
            <ac:spMk id="2" creationId="{AE2A0B6B-15C0-4A2C-1D86-A6646D594B29}"/>
          </ac:spMkLst>
        </pc:spChg>
      </pc:sldChg>
      <pc:sldChg chg="addSp modSp new del mod">
        <pc:chgData name="Marie-Sophie Villeneuve" userId="fed72a41-07be-4b4a-9891-523b27e7f0a8" providerId="ADAL" clId="{970F3D59-2AE0-43E9-A927-2BBF879FDE1D}" dt="2026-05-13T20:00:50.480" v="9171" actId="47"/>
        <pc:sldMkLst>
          <pc:docMk/>
          <pc:sldMk cId="3563392212" sldId="459"/>
        </pc:sldMkLst>
        <pc:spChg chg="mod">
          <ac:chgData name="Marie-Sophie Villeneuve" userId="fed72a41-07be-4b4a-9891-523b27e7f0a8" providerId="ADAL" clId="{970F3D59-2AE0-43E9-A927-2BBF879FDE1D}" dt="2026-05-13T19:46:17.614" v="7831" actId="27636"/>
          <ac:spMkLst>
            <pc:docMk/>
            <pc:sldMk cId="3563392212" sldId="459"/>
            <ac:spMk id="2" creationId="{F44199BC-B4BD-12BB-33B9-A9A519DCD505}"/>
          </ac:spMkLst>
        </pc:spChg>
        <pc:spChg chg="mod">
          <ac:chgData name="Marie-Sophie Villeneuve" userId="fed72a41-07be-4b4a-9891-523b27e7f0a8" providerId="ADAL" clId="{970F3D59-2AE0-43E9-A927-2BBF879FDE1D}" dt="2026-05-13T19:46:25.420" v="7841" actId="20577"/>
          <ac:spMkLst>
            <pc:docMk/>
            <pc:sldMk cId="3563392212" sldId="459"/>
            <ac:spMk id="3" creationId="{162573DA-80B8-020F-9267-596180349016}"/>
          </ac:spMkLst>
        </pc:spChg>
        <pc:picChg chg="add mod">
          <ac:chgData name="Marie-Sophie Villeneuve" userId="fed72a41-07be-4b4a-9891-523b27e7f0a8" providerId="ADAL" clId="{970F3D59-2AE0-43E9-A927-2BBF879FDE1D}" dt="2026-05-13T19:46:35.722" v="7842" actId="1076"/>
          <ac:picMkLst>
            <pc:docMk/>
            <pc:sldMk cId="3563392212" sldId="459"/>
            <ac:picMk id="5" creationId="{CC8EC188-04FF-7FFA-0387-22BCFBBA720D}"/>
          </ac:picMkLst>
        </pc:picChg>
      </pc:sldChg>
      <pc:sldChg chg="modSp new del mod">
        <pc:chgData name="Marie-Sophie Villeneuve" userId="fed72a41-07be-4b4a-9891-523b27e7f0a8" providerId="ADAL" clId="{970F3D59-2AE0-43E9-A927-2BBF879FDE1D}" dt="2026-05-13T20:00:53.631" v="9172" actId="47"/>
        <pc:sldMkLst>
          <pc:docMk/>
          <pc:sldMk cId="2133076642" sldId="460"/>
        </pc:sldMkLst>
        <pc:spChg chg="mod">
          <ac:chgData name="Marie-Sophie Villeneuve" userId="fed72a41-07be-4b4a-9891-523b27e7f0a8" providerId="ADAL" clId="{970F3D59-2AE0-43E9-A927-2BBF879FDE1D}" dt="2026-05-13T19:47:28.508" v="7936" actId="20577"/>
          <ac:spMkLst>
            <pc:docMk/>
            <pc:sldMk cId="2133076642" sldId="460"/>
            <ac:spMk id="2" creationId="{70BB358C-17F2-4795-2C8E-CF77964B1920}"/>
          </ac:spMkLst>
        </pc:spChg>
        <pc:spChg chg="mod">
          <ac:chgData name="Marie-Sophie Villeneuve" userId="fed72a41-07be-4b4a-9891-523b27e7f0a8" providerId="ADAL" clId="{970F3D59-2AE0-43E9-A927-2BBF879FDE1D}" dt="2026-05-13T19:48:01.673" v="8157" actId="20577"/>
          <ac:spMkLst>
            <pc:docMk/>
            <pc:sldMk cId="2133076642" sldId="460"/>
            <ac:spMk id="3" creationId="{AC65A073-BD53-1FD2-8681-ABDD4DD61918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6993071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E63DBD-B331-4DC7-851A-B1CDB3D184A2}" type="datetimeFigureOut">
              <a:rPr lang="fr-CA" smtClean="0"/>
              <a:t>2026-05-13</a:t>
            </a:fld>
            <a:endParaRPr lang="fr-CA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CA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0CC638-1134-4A0C-87CA-FC480225BA19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0511351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5939589-3E79-4C82-AA4A-FE78234FAA59}" type="slidenum">
              <a:rPr lang="fr-CA" smtClean="0"/>
              <a:t>10</a:t>
            </a:fld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15568093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0CC638-1134-4A0C-87CA-FC480225BA19}" type="slidenum">
              <a:rPr lang="fr-CA" smtClean="0"/>
              <a:t>12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4324892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0CC638-1134-4A0C-87CA-FC480225BA19}" type="slidenum">
              <a:rPr lang="fr-CA" smtClean="0"/>
              <a:t>13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5522962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3051774"/>
            <a:ext cx="9144000" cy="996574"/>
          </a:xfrm>
        </p:spPr>
        <p:txBody>
          <a:bodyPr anchor="b">
            <a:normAutofit/>
          </a:bodyPr>
          <a:lstStyle>
            <a:lvl1pPr algn="ctr">
              <a:defRPr sz="5000"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370196"/>
            <a:ext cx="9144000" cy="1210209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9C49A-B1D0-446E-9B7B-394F25D6DE4F}" type="datetimeFigureOut">
              <a:rPr lang="fr-CA" smtClean="0"/>
              <a:t>2026-05-13</a:t>
            </a:fld>
            <a:endParaRPr lang="fr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93ABBE-8FCF-4CA4-A4DF-AF6091731530}" type="slidenum">
              <a:rPr lang="fr-CA" smtClean="0"/>
              <a:t>‹N°›</a:t>
            </a:fld>
            <a:endParaRPr lang="fr-CA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F517193B-C6F2-47D4-AD92-25F24BE15AD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716000" y="943200"/>
            <a:ext cx="2767824" cy="1792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24777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9C49A-B1D0-446E-9B7B-394F25D6DE4F}" type="datetimeFigureOut">
              <a:rPr lang="fr-CA" smtClean="0"/>
              <a:t>2026-05-13</a:t>
            </a:fld>
            <a:endParaRPr lang="fr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93ABBE-8FCF-4CA4-A4DF-AF6091731530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8118197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9C49A-B1D0-446E-9B7B-394F25D6DE4F}" type="datetimeFigureOut">
              <a:rPr lang="fr-CA" smtClean="0"/>
              <a:t>2026-05-13</a:t>
            </a:fld>
            <a:endParaRPr lang="fr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93ABBE-8FCF-4CA4-A4DF-AF6091731530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0869660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9C49A-B1D0-446E-9B7B-394F25D6DE4F}" type="datetimeFigureOut">
              <a:rPr lang="fr-CA" smtClean="0"/>
              <a:t>2026-05-13</a:t>
            </a:fld>
            <a:endParaRPr lang="fr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93ABBE-8FCF-4CA4-A4DF-AF6091731530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722961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6640AAD-80AF-40E7-BE3F-43D32FC68ED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91656" y="841248"/>
            <a:ext cx="4434840" cy="3236976"/>
          </a:xfrm>
        </p:spPr>
        <p:txBody>
          <a:bodyPr rtlCol="0" anchor="b"/>
          <a:lstStyle>
            <a:lvl1pPr algn="l">
              <a:lnSpc>
                <a:spcPct val="110000"/>
              </a:lnSpc>
              <a:spcBef>
                <a:spcPts val="1000"/>
              </a:spcBef>
              <a:defRPr sz="3600" b="0" i="0" cap="none" baseline="0"/>
            </a:lvl1pPr>
          </a:lstStyle>
          <a:p>
            <a:pPr rtl="0"/>
            <a:r>
              <a:rPr lang="fr-CA" noProof="0"/>
              <a:t>Cliquez pour modifier le style du titre principal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EC80FBD9-0977-4B2B-9318-30774BB0947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391655" y="4498848"/>
            <a:ext cx="4434835" cy="510474"/>
          </a:xfrm>
        </p:spPr>
        <p:txBody>
          <a:bodyPr rtlCol="0"/>
          <a:lstStyle>
            <a:lvl1pPr marL="0" indent="0" algn="l">
              <a:lnSpc>
                <a:spcPct val="110000"/>
              </a:lnSpc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fr-CA" noProof="0"/>
              <a:t>Modifiez le style des sous-titres principaux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F8C2A2A-62DB-40C0-8AE7-CB9B98649B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9811512" y="1591056"/>
            <a:ext cx="3547872" cy="365125"/>
          </a:xfrm>
        </p:spPr>
        <p:txBody>
          <a:bodyPr rtlCol="0"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pPr rtl="0"/>
            <a:r>
              <a:rPr lang="fr-CA" noProof="0" dirty="0"/>
              <a:t>Titre de la présentation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401EAA4-F44C-4C1F-B8E3-1A3005300F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pPr rtl="0"/>
            <a:fld id="{D8DA9DAA-006C-4F4B-980E-E3DF019B24E2}" type="slidenum">
              <a:rPr lang="fr-CA" noProof="0" smtClean="0"/>
              <a:pPr/>
              <a:t>‹N°›</a:t>
            </a:fld>
            <a:endParaRPr lang="fr-CA" noProof="0" dirty="0"/>
          </a:p>
        </p:txBody>
      </p:sp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6939C974-0ED4-4915-BBF7-1FB00C18AD45}"/>
              </a:ext>
            </a:extLst>
          </p:cNvPr>
          <p:cNvCxnSpPr>
            <a:cxnSpLocks/>
          </p:cNvCxnSpPr>
          <p:nvPr userDrawn="1"/>
        </p:nvCxnSpPr>
        <p:spPr>
          <a:xfrm>
            <a:off x="11586162" y="3619272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 8">
            <a:extLst>
              <a:ext uri="{FF2B5EF4-FFF2-40B4-BE49-F238E27FC236}">
                <a16:creationId xmlns:a16="http://schemas.microsoft.com/office/drawing/2014/main" id="{515930B2-E36D-4D05-A6B3-CA1BF61D50CC}"/>
              </a:ext>
            </a:extLst>
          </p:cNvPr>
          <p:cNvSpPr/>
          <p:nvPr userDrawn="1"/>
        </p:nvSpPr>
        <p:spPr>
          <a:xfrm>
            <a:off x="0" y="0"/>
            <a:ext cx="5779911" cy="6858000"/>
          </a:xfrm>
          <a:prstGeom prst="rect">
            <a:avLst/>
          </a:prstGeom>
          <a:gradFill flip="none" rotWithShape="1">
            <a:gsLst>
              <a:gs pos="100000">
                <a:schemeClr val="accent4"/>
              </a:gs>
              <a:gs pos="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CA" noProof="0" dirty="0"/>
          </a:p>
        </p:txBody>
      </p:sp>
      <p:sp>
        <p:nvSpPr>
          <p:cNvPr id="13" name="Espace réservé de l’image 12">
            <a:extLst>
              <a:ext uri="{FF2B5EF4-FFF2-40B4-BE49-F238E27FC236}">
                <a16:creationId xmlns:a16="http://schemas.microsoft.com/office/drawing/2014/main" id="{9CEC7E0F-60E8-418B-978D-C607C82E97F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83464" y="301752"/>
            <a:ext cx="5221224" cy="6263640"/>
          </a:xfrm>
        </p:spPr>
        <p:txBody>
          <a:bodyPr rtlCol="0" anchor="ctr"/>
          <a:lstStyle>
            <a:lvl1pPr algn="ctr">
              <a:buNone/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fr-FR" noProof="0" dirty="0"/>
              <a:t>Cliquez sur l'icône pour ajouter une image</a:t>
            </a:r>
            <a:endParaRPr lang="fr-CA" noProof="0" dirty="0"/>
          </a:p>
        </p:txBody>
      </p:sp>
    </p:spTree>
    <p:extLst>
      <p:ext uri="{BB962C8B-B14F-4D97-AF65-F5344CB8AC3E}">
        <p14:creationId xmlns:p14="http://schemas.microsoft.com/office/powerpoint/2010/main" val="17799338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6640AAD-80AF-40E7-BE3F-43D32FC68ED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91656" y="804672"/>
            <a:ext cx="4434840" cy="886968"/>
          </a:xfrm>
        </p:spPr>
        <p:txBody>
          <a:bodyPr rtlCol="0" anchor="b"/>
          <a:lstStyle>
            <a:lvl1pPr algn="l">
              <a:defRPr sz="5400" b="0" i="0" cap="none" baseline="0"/>
            </a:lvl1pPr>
          </a:lstStyle>
          <a:p>
            <a:pPr rtl="0"/>
            <a:r>
              <a:rPr lang="fr-CA" noProof="0"/>
              <a:t>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EC80FBD9-0977-4B2B-9318-30774BB0947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391654" y="1801368"/>
            <a:ext cx="4434840" cy="4754880"/>
          </a:xfrm>
        </p:spPr>
        <p:txBody>
          <a:bodyPr rtlCol="0">
            <a:normAutofit/>
          </a:bodyPr>
          <a:lstStyle>
            <a:lvl1pPr marL="0" indent="0" algn="l">
              <a:lnSpc>
                <a:spcPct val="110000"/>
              </a:lnSpc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fr-CA" noProof="0"/>
              <a:t>Modifiez le style des sous-titres du masque.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F8C2A2A-62DB-40C0-8AE7-CB9B98649B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9811512" y="1591056"/>
            <a:ext cx="3547872" cy="365125"/>
          </a:xfrm>
        </p:spPr>
        <p:txBody>
          <a:bodyPr rtlCol="0"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pPr rtl="0"/>
            <a:r>
              <a:rPr lang="fr-CA" noProof="0" dirty="0"/>
              <a:t>Titre de la présentation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401EAA4-F44C-4C1F-B8E3-1A3005300F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pPr rtl="0"/>
            <a:fld id="{D8DA9DAA-006C-4F4B-980E-E3DF019B24E2}" type="slidenum">
              <a:rPr lang="fr-CA" noProof="0" smtClean="0"/>
              <a:pPr/>
              <a:t>‹N°›</a:t>
            </a:fld>
            <a:endParaRPr lang="fr-CA" noProof="0" dirty="0"/>
          </a:p>
        </p:txBody>
      </p:sp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6939C974-0ED4-4915-BBF7-1FB00C18AD45}"/>
              </a:ext>
            </a:extLst>
          </p:cNvPr>
          <p:cNvCxnSpPr>
            <a:cxnSpLocks/>
          </p:cNvCxnSpPr>
          <p:nvPr userDrawn="1"/>
        </p:nvCxnSpPr>
        <p:spPr>
          <a:xfrm>
            <a:off x="11586162" y="3619272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 8">
            <a:extLst>
              <a:ext uri="{FF2B5EF4-FFF2-40B4-BE49-F238E27FC236}">
                <a16:creationId xmlns:a16="http://schemas.microsoft.com/office/drawing/2014/main" id="{515930B2-E36D-4D05-A6B3-CA1BF61D50CC}"/>
              </a:ext>
            </a:extLst>
          </p:cNvPr>
          <p:cNvSpPr/>
          <p:nvPr userDrawn="1"/>
        </p:nvSpPr>
        <p:spPr>
          <a:xfrm>
            <a:off x="0" y="0"/>
            <a:ext cx="5779911" cy="6858000"/>
          </a:xfrm>
          <a:prstGeom prst="rect">
            <a:avLst/>
          </a:prstGeom>
          <a:gradFill flip="none" rotWithShape="1">
            <a:gsLst>
              <a:gs pos="100000">
                <a:schemeClr val="accent4"/>
              </a:gs>
              <a:gs pos="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CA" noProof="0" dirty="0"/>
          </a:p>
        </p:txBody>
      </p:sp>
      <p:sp>
        <p:nvSpPr>
          <p:cNvPr id="13" name="Espace réservé de l’image 12">
            <a:extLst>
              <a:ext uri="{FF2B5EF4-FFF2-40B4-BE49-F238E27FC236}">
                <a16:creationId xmlns:a16="http://schemas.microsoft.com/office/drawing/2014/main" id="{9CEC7E0F-60E8-418B-978D-C607C82E97F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83464" y="3108960"/>
            <a:ext cx="5221224" cy="3447288"/>
          </a:xfrm>
        </p:spPr>
        <p:txBody>
          <a:bodyPr rtlCol="0" anchor="ctr"/>
          <a:lstStyle>
            <a:lvl1pPr algn="ctr">
              <a:buNone/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fr-FR" noProof="0" dirty="0"/>
              <a:t>Cliquez sur l'icône pour ajouter une image</a:t>
            </a:r>
            <a:endParaRPr lang="fr-CA" noProof="0" dirty="0"/>
          </a:p>
        </p:txBody>
      </p:sp>
      <p:sp>
        <p:nvSpPr>
          <p:cNvPr id="10" name="Espace réservé de l’image 12">
            <a:extLst>
              <a:ext uri="{FF2B5EF4-FFF2-40B4-BE49-F238E27FC236}">
                <a16:creationId xmlns:a16="http://schemas.microsoft.com/office/drawing/2014/main" id="{F146D6C1-343E-4F97-A565-55BBB15F4C7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83464" y="301752"/>
            <a:ext cx="2459736" cy="2505456"/>
          </a:xfrm>
        </p:spPr>
        <p:txBody>
          <a:bodyPr rtlCol="0" anchor="ctr"/>
          <a:lstStyle>
            <a:lvl1pPr algn="ctr">
              <a:buNone/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fr-FR" noProof="0" dirty="0"/>
              <a:t>Cliquez sur l'icône pour ajouter une image</a:t>
            </a:r>
            <a:endParaRPr lang="fr-CA" noProof="0" dirty="0"/>
          </a:p>
        </p:txBody>
      </p:sp>
      <p:sp>
        <p:nvSpPr>
          <p:cNvPr id="11" name="Espace réservé de l’image 12">
            <a:extLst>
              <a:ext uri="{FF2B5EF4-FFF2-40B4-BE49-F238E27FC236}">
                <a16:creationId xmlns:a16="http://schemas.microsoft.com/office/drawing/2014/main" id="{BA123E2D-4554-47D5-B0EC-0C47EDB4162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044952" y="301752"/>
            <a:ext cx="2459736" cy="2505456"/>
          </a:xfrm>
        </p:spPr>
        <p:txBody>
          <a:bodyPr rtlCol="0" anchor="ctr"/>
          <a:lstStyle>
            <a:lvl1pPr algn="ctr">
              <a:buNone/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fr-FR" noProof="0" dirty="0"/>
              <a:t>Cliquez sur l'icône pour ajouter une image</a:t>
            </a:r>
            <a:endParaRPr lang="fr-CA" noProof="0" dirty="0"/>
          </a:p>
        </p:txBody>
      </p:sp>
    </p:spTree>
    <p:extLst>
      <p:ext uri="{BB962C8B-B14F-4D97-AF65-F5344CB8AC3E}">
        <p14:creationId xmlns:p14="http://schemas.microsoft.com/office/powerpoint/2010/main" val="27178546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re uniquement">
    <p:bg>
      <p:bgPr>
        <a:gradFill>
          <a:gsLst>
            <a:gs pos="100000">
              <a:schemeClr val="accent4"/>
            </a:gs>
            <a:gs pos="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Espace réservé de l’image 32">
            <a:extLst>
              <a:ext uri="{FF2B5EF4-FFF2-40B4-BE49-F238E27FC236}">
                <a16:creationId xmlns:a16="http://schemas.microsoft.com/office/drawing/2014/main" id="{3186EA6A-5CD5-4DF7-9C8A-EDFAF28A80D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777111" y="407499"/>
            <a:ext cx="1952279" cy="1952279"/>
          </a:xfrm>
          <a:custGeom>
            <a:avLst/>
            <a:gdLst>
              <a:gd name="connsiteX0" fmla="*/ 976140 w 1952279"/>
              <a:gd name="connsiteY0" fmla="*/ 0 h 1952279"/>
              <a:gd name="connsiteX1" fmla="*/ 1952279 w 1952279"/>
              <a:gd name="connsiteY1" fmla="*/ 976140 h 1952279"/>
              <a:gd name="connsiteX2" fmla="*/ 976140 w 1952279"/>
              <a:gd name="connsiteY2" fmla="*/ 1952279 h 1952279"/>
              <a:gd name="connsiteX3" fmla="*/ 0 w 1952279"/>
              <a:gd name="connsiteY3" fmla="*/ 976140 h 1952279"/>
              <a:gd name="connsiteX4" fmla="*/ 976140 w 1952279"/>
              <a:gd name="connsiteY4" fmla="*/ 0 h 1952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52279" h="1952279">
                <a:moveTo>
                  <a:pt x="976140" y="0"/>
                </a:moveTo>
                <a:cubicBezTo>
                  <a:pt x="1515247" y="0"/>
                  <a:pt x="1952279" y="437033"/>
                  <a:pt x="1952279" y="976140"/>
                </a:cubicBezTo>
                <a:cubicBezTo>
                  <a:pt x="1952279" y="1515246"/>
                  <a:pt x="1515247" y="1952279"/>
                  <a:pt x="976140" y="1952279"/>
                </a:cubicBezTo>
                <a:cubicBezTo>
                  <a:pt x="437033" y="1952279"/>
                  <a:pt x="0" y="1515246"/>
                  <a:pt x="0" y="976140"/>
                </a:cubicBezTo>
                <a:cubicBezTo>
                  <a:pt x="0" y="437033"/>
                  <a:pt x="437033" y="0"/>
                  <a:pt x="976140" y="0"/>
                </a:cubicBezTo>
                <a:close/>
              </a:path>
            </a:pathLst>
          </a:custGeom>
        </p:spPr>
        <p:txBody>
          <a:bodyPr wrap="square" rtlCol="0" anchor="ctr">
            <a:noAutofit/>
          </a:bodyPr>
          <a:lstStyle>
            <a:lvl1pPr algn="ctr">
              <a:buNone/>
              <a:defRPr sz="1800">
                <a:solidFill>
                  <a:schemeClr val="bg1"/>
                </a:solidFill>
              </a:defRPr>
            </a:lvl1pPr>
          </a:lstStyle>
          <a:p>
            <a:pPr rtl="0"/>
            <a:r>
              <a:rPr lang="fr-FR" noProof="0" dirty="0"/>
              <a:t>Cliquez sur l'icône pour ajouter une image</a:t>
            </a:r>
            <a:endParaRPr lang="fr-CA" noProof="0" dirty="0"/>
          </a:p>
        </p:txBody>
      </p:sp>
      <p:sp>
        <p:nvSpPr>
          <p:cNvPr id="32" name="Espace réservé de l’image 31">
            <a:extLst>
              <a:ext uri="{FF2B5EF4-FFF2-40B4-BE49-F238E27FC236}">
                <a16:creationId xmlns:a16="http://schemas.microsoft.com/office/drawing/2014/main" id="{83D5117F-F235-498D-99A5-9DE2D665576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528345" y="1972581"/>
            <a:ext cx="2290065" cy="2273502"/>
          </a:xfrm>
          <a:custGeom>
            <a:avLst/>
            <a:gdLst>
              <a:gd name="connsiteX0" fmla="*/ 1145032 w 2290065"/>
              <a:gd name="connsiteY0" fmla="*/ 0 h 2273502"/>
              <a:gd name="connsiteX1" fmla="*/ 2290065 w 2290065"/>
              <a:gd name="connsiteY1" fmla="*/ 1145033 h 2273502"/>
              <a:gd name="connsiteX2" fmla="*/ 1375797 w 2290065"/>
              <a:gd name="connsiteY2" fmla="*/ 2266803 h 2273502"/>
              <a:gd name="connsiteX3" fmla="*/ 1331903 w 2290065"/>
              <a:gd name="connsiteY3" fmla="*/ 2273502 h 2273502"/>
              <a:gd name="connsiteX4" fmla="*/ 958162 w 2290065"/>
              <a:gd name="connsiteY4" fmla="*/ 2273502 h 2273502"/>
              <a:gd name="connsiteX5" fmla="*/ 914268 w 2290065"/>
              <a:gd name="connsiteY5" fmla="*/ 2266803 h 2273502"/>
              <a:gd name="connsiteX6" fmla="*/ 5911 w 2290065"/>
              <a:gd name="connsiteY6" fmla="*/ 1262106 h 2273502"/>
              <a:gd name="connsiteX7" fmla="*/ 0 w 2290065"/>
              <a:gd name="connsiteY7" fmla="*/ 1145053 h 2273502"/>
              <a:gd name="connsiteX8" fmla="*/ 0 w 2290065"/>
              <a:gd name="connsiteY8" fmla="*/ 1145014 h 2273502"/>
              <a:gd name="connsiteX9" fmla="*/ 5911 w 2290065"/>
              <a:gd name="connsiteY9" fmla="*/ 1027960 h 2273502"/>
              <a:gd name="connsiteX10" fmla="*/ 1145032 w 2290065"/>
              <a:gd name="connsiteY10" fmla="*/ 0 h 22735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290065" h="2273502">
                <a:moveTo>
                  <a:pt x="1145032" y="0"/>
                </a:moveTo>
                <a:cubicBezTo>
                  <a:pt x="1777417" y="0"/>
                  <a:pt x="2290065" y="512649"/>
                  <a:pt x="2290065" y="1145033"/>
                </a:cubicBezTo>
                <a:cubicBezTo>
                  <a:pt x="2290065" y="1698370"/>
                  <a:pt x="1897569" y="2160033"/>
                  <a:pt x="1375797" y="2266803"/>
                </a:cubicBezTo>
                <a:lnTo>
                  <a:pt x="1331903" y="2273502"/>
                </a:lnTo>
                <a:lnTo>
                  <a:pt x="958162" y="2273502"/>
                </a:lnTo>
                <a:lnTo>
                  <a:pt x="914268" y="2266803"/>
                </a:lnTo>
                <a:cubicBezTo>
                  <a:pt x="429765" y="2167660"/>
                  <a:pt x="56730" y="1762511"/>
                  <a:pt x="5911" y="1262106"/>
                </a:cubicBezTo>
                <a:lnTo>
                  <a:pt x="0" y="1145053"/>
                </a:lnTo>
                <a:lnTo>
                  <a:pt x="0" y="1145014"/>
                </a:lnTo>
                <a:lnTo>
                  <a:pt x="5911" y="1027960"/>
                </a:lnTo>
                <a:cubicBezTo>
                  <a:pt x="64548" y="450571"/>
                  <a:pt x="552172" y="0"/>
                  <a:pt x="1145032" y="0"/>
                </a:cubicBezTo>
                <a:close/>
              </a:path>
            </a:pathLst>
          </a:custGeom>
        </p:spPr>
        <p:txBody>
          <a:bodyPr wrap="square" rtlCol="0" anchor="ctr">
            <a:noAutofit/>
          </a:bodyPr>
          <a:lstStyle>
            <a:lvl1pPr algn="ctr">
              <a:buNone/>
              <a:defRPr sz="1800">
                <a:solidFill>
                  <a:schemeClr val="bg1"/>
                </a:solidFill>
              </a:defRPr>
            </a:lvl1pPr>
          </a:lstStyle>
          <a:p>
            <a:pPr rtl="0"/>
            <a:r>
              <a:rPr lang="fr-FR" noProof="0" dirty="0"/>
              <a:t>Cliquez sur l'icône pour ajouter une image</a:t>
            </a:r>
            <a:endParaRPr lang="fr-CA" noProof="0" dirty="0"/>
          </a:p>
        </p:txBody>
      </p:sp>
      <p:sp>
        <p:nvSpPr>
          <p:cNvPr id="31" name="Espace réservé de l’image 30">
            <a:extLst>
              <a:ext uri="{FF2B5EF4-FFF2-40B4-BE49-F238E27FC236}">
                <a16:creationId xmlns:a16="http://schemas.microsoft.com/office/drawing/2014/main" id="{E1E0A794-F1D3-4628-B5B1-9D48AB34C3D4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579539" y="4386312"/>
            <a:ext cx="3119293" cy="2462810"/>
          </a:xfrm>
          <a:custGeom>
            <a:avLst/>
            <a:gdLst>
              <a:gd name="connsiteX0" fmla="*/ 1559647 w 3119293"/>
              <a:gd name="connsiteY0" fmla="*/ 0 h 2462810"/>
              <a:gd name="connsiteX1" fmla="*/ 3119293 w 3119293"/>
              <a:gd name="connsiteY1" fmla="*/ 1559647 h 2462810"/>
              <a:gd name="connsiteX2" fmla="*/ 2852930 w 3119293"/>
              <a:gd name="connsiteY2" fmla="*/ 2431660 h 2462810"/>
              <a:gd name="connsiteX3" fmla="*/ 2829636 w 3119293"/>
              <a:gd name="connsiteY3" fmla="*/ 2462810 h 2462810"/>
              <a:gd name="connsiteX4" fmla="*/ 289658 w 3119293"/>
              <a:gd name="connsiteY4" fmla="*/ 2462810 h 2462810"/>
              <a:gd name="connsiteX5" fmla="*/ 266363 w 3119293"/>
              <a:gd name="connsiteY5" fmla="*/ 2431660 h 2462810"/>
              <a:gd name="connsiteX6" fmla="*/ 0 w 3119293"/>
              <a:gd name="connsiteY6" fmla="*/ 1559647 h 2462810"/>
              <a:gd name="connsiteX7" fmla="*/ 1559647 w 3119293"/>
              <a:gd name="connsiteY7" fmla="*/ 0 h 2462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19293" h="2462810">
                <a:moveTo>
                  <a:pt x="1559647" y="0"/>
                </a:moveTo>
                <a:cubicBezTo>
                  <a:pt x="2421016" y="0"/>
                  <a:pt x="3119293" y="698278"/>
                  <a:pt x="3119293" y="1559647"/>
                </a:cubicBezTo>
                <a:cubicBezTo>
                  <a:pt x="3119293" y="1882660"/>
                  <a:pt x="3021098" y="2182739"/>
                  <a:pt x="2852930" y="2431660"/>
                </a:cubicBezTo>
                <a:lnTo>
                  <a:pt x="2829636" y="2462810"/>
                </a:lnTo>
                <a:lnTo>
                  <a:pt x="289658" y="2462810"/>
                </a:lnTo>
                <a:lnTo>
                  <a:pt x="266363" y="2431660"/>
                </a:lnTo>
                <a:cubicBezTo>
                  <a:pt x="98195" y="2182739"/>
                  <a:pt x="0" y="1882660"/>
                  <a:pt x="0" y="1559647"/>
                </a:cubicBezTo>
                <a:cubicBezTo>
                  <a:pt x="0" y="698278"/>
                  <a:pt x="698278" y="0"/>
                  <a:pt x="1559647" y="0"/>
                </a:cubicBezTo>
                <a:close/>
              </a:path>
            </a:pathLst>
          </a:custGeom>
        </p:spPr>
        <p:txBody>
          <a:bodyPr wrap="square" rtlCol="0" anchor="ctr">
            <a:noAutofit/>
          </a:bodyPr>
          <a:lstStyle>
            <a:lvl1pPr algn="ctr">
              <a:buNone/>
              <a:defRPr sz="1800">
                <a:solidFill>
                  <a:schemeClr val="bg1"/>
                </a:solidFill>
              </a:defRPr>
            </a:lvl1pPr>
          </a:lstStyle>
          <a:p>
            <a:pPr rtl="0"/>
            <a:r>
              <a:rPr lang="fr-FR" noProof="0" dirty="0"/>
              <a:t>Cliquez sur l'icône pour ajouter une image</a:t>
            </a:r>
            <a:endParaRPr lang="fr-CA" noProof="0" dirty="0"/>
          </a:p>
        </p:txBody>
      </p:sp>
      <p:sp>
        <p:nvSpPr>
          <p:cNvPr id="30" name="Espace réservé de l’image 29">
            <a:extLst>
              <a:ext uri="{FF2B5EF4-FFF2-40B4-BE49-F238E27FC236}">
                <a16:creationId xmlns:a16="http://schemas.microsoft.com/office/drawing/2014/main" id="{B8D3F45B-B631-47D3-A33C-71CEC2B3602C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1092905" y="4018982"/>
            <a:ext cx="3854161" cy="2839018"/>
          </a:xfrm>
          <a:custGeom>
            <a:avLst/>
            <a:gdLst>
              <a:gd name="connsiteX0" fmla="*/ 1927061 w 3854161"/>
              <a:gd name="connsiteY0" fmla="*/ 0 h 2839018"/>
              <a:gd name="connsiteX1" fmla="*/ 1927101 w 3854161"/>
              <a:gd name="connsiteY1" fmla="*/ 0 h 2839018"/>
              <a:gd name="connsiteX2" fmla="*/ 2124114 w 3854161"/>
              <a:gd name="connsiteY2" fmla="*/ 9948 h 2839018"/>
              <a:gd name="connsiteX3" fmla="*/ 3854161 w 3854161"/>
              <a:gd name="connsiteY3" fmla="*/ 1927080 h 2839018"/>
              <a:gd name="connsiteX4" fmla="*/ 3702722 w 3854161"/>
              <a:gd name="connsiteY4" fmla="*/ 2677187 h 2839018"/>
              <a:gd name="connsiteX5" fmla="*/ 3624763 w 3854161"/>
              <a:gd name="connsiteY5" fmla="*/ 2839018 h 2839018"/>
              <a:gd name="connsiteX6" fmla="*/ 229398 w 3854161"/>
              <a:gd name="connsiteY6" fmla="*/ 2839018 h 2839018"/>
              <a:gd name="connsiteX7" fmla="*/ 151440 w 3854161"/>
              <a:gd name="connsiteY7" fmla="*/ 2677187 h 2839018"/>
              <a:gd name="connsiteX8" fmla="*/ 0 w 3854161"/>
              <a:gd name="connsiteY8" fmla="*/ 1927080 h 2839018"/>
              <a:gd name="connsiteX9" fmla="*/ 1730048 w 3854161"/>
              <a:gd name="connsiteY9" fmla="*/ 9948 h 2839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854161" h="2839018">
                <a:moveTo>
                  <a:pt x="1927061" y="0"/>
                </a:moveTo>
                <a:lnTo>
                  <a:pt x="1927101" y="0"/>
                </a:lnTo>
                <a:lnTo>
                  <a:pt x="2124114" y="9948"/>
                </a:lnTo>
                <a:cubicBezTo>
                  <a:pt x="3095856" y="108634"/>
                  <a:pt x="3854161" y="929301"/>
                  <a:pt x="3854161" y="1927080"/>
                </a:cubicBezTo>
                <a:cubicBezTo>
                  <a:pt x="3854161" y="2193154"/>
                  <a:pt x="3800237" y="2446634"/>
                  <a:pt x="3702722" y="2677187"/>
                </a:cubicBezTo>
                <a:lnTo>
                  <a:pt x="3624763" y="2839018"/>
                </a:lnTo>
                <a:lnTo>
                  <a:pt x="229398" y="2839018"/>
                </a:lnTo>
                <a:lnTo>
                  <a:pt x="151440" y="2677187"/>
                </a:lnTo>
                <a:cubicBezTo>
                  <a:pt x="53924" y="2446634"/>
                  <a:pt x="0" y="2193154"/>
                  <a:pt x="0" y="1927080"/>
                </a:cubicBezTo>
                <a:cubicBezTo>
                  <a:pt x="0" y="929301"/>
                  <a:pt x="758305" y="108634"/>
                  <a:pt x="1730048" y="9948"/>
                </a:cubicBezTo>
                <a:close/>
              </a:path>
            </a:pathLst>
          </a:custGeom>
        </p:spPr>
        <p:txBody>
          <a:bodyPr wrap="square" rtlCol="0" anchor="ctr">
            <a:noAutofit/>
          </a:bodyPr>
          <a:lstStyle>
            <a:lvl1pPr algn="ctr">
              <a:buNone/>
              <a:defRPr sz="1800">
                <a:solidFill>
                  <a:schemeClr val="bg1"/>
                </a:solidFill>
              </a:defRPr>
            </a:lvl1pPr>
          </a:lstStyle>
          <a:p>
            <a:pPr rtl="0"/>
            <a:r>
              <a:rPr lang="fr-FR" noProof="0" dirty="0"/>
              <a:t>Cliquez sur l'icône pour ajouter une image</a:t>
            </a:r>
            <a:endParaRPr lang="fr-CA" noProof="0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E969F227-D21C-48B3-828A-6BFA9585E82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60720" y="585216"/>
            <a:ext cx="5276088" cy="2276856"/>
          </a:xfrm>
        </p:spPr>
        <p:txBody>
          <a:bodyPr rtlCol="0" anchor="b"/>
          <a:lstStyle>
            <a:lvl1pPr algn="r">
              <a:defRPr sz="4800" b="1" cap="all" spc="400" baseline="0">
                <a:solidFill>
                  <a:schemeClr val="bg1"/>
                </a:solidFill>
              </a:defRPr>
            </a:lvl1pPr>
          </a:lstStyle>
          <a:p>
            <a:pPr rtl="0"/>
            <a:r>
              <a:rPr lang="fr-CA" noProof="0"/>
              <a:t>Cliquez pour modifier le style du titre du masque.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8DF1DFFF-E5C5-43DF-B71C-7270DB97372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58368" y="201168"/>
            <a:ext cx="2743200" cy="365125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fr-CA" noProof="0" dirty="0"/>
              <a:t>3/9/20XX</a:t>
            </a:r>
          </a:p>
        </p:txBody>
      </p:sp>
      <p:sp>
        <p:nvSpPr>
          <p:cNvPr id="4" name="Espace réservé au pied de page 3">
            <a:extLst>
              <a:ext uri="{FF2B5EF4-FFF2-40B4-BE49-F238E27FC236}">
                <a16:creationId xmlns:a16="http://schemas.microsoft.com/office/drawing/2014/main" id="{7EBC03C0-6EB7-4633-967C-12C35768BB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-548640" y="1938528"/>
            <a:ext cx="2788920" cy="365125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fr-CA" noProof="0" dirty="0"/>
              <a:t>Titre de la présentation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30FF4306-91CD-4B7B-8A53-34BE8F9975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201168"/>
            <a:ext cx="2743200" cy="365125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D8DA9DAA-006C-4F4B-980E-E3DF019B24E2}" type="slidenum">
              <a:rPr lang="fr-CA" noProof="0" smtClean="0"/>
              <a:pPr/>
              <a:t>‹N°›</a:t>
            </a:fld>
            <a:endParaRPr lang="fr-CA" noProof="0" dirty="0"/>
          </a:p>
        </p:txBody>
      </p:sp>
      <p:sp>
        <p:nvSpPr>
          <p:cNvPr id="8" name="Graphisme 32">
            <a:extLst>
              <a:ext uri="{FF2B5EF4-FFF2-40B4-BE49-F238E27FC236}">
                <a16:creationId xmlns:a16="http://schemas.microsoft.com/office/drawing/2014/main" id="{846CD0EA-B0AA-4845-81A5-4ADD7C58B12F}"/>
              </a:ext>
            </a:extLst>
          </p:cNvPr>
          <p:cNvSpPr/>
          <p:nvPr userDrawn="1"/>
        </p:nvSpPr>
        <p:spPr>
          <a:xfrm>
            <a:off x="1472366" y="1859534"/>
            <a:ext cx="139039" cy="139039"/>
          </a:xfrm>
          <a:custGeom>
            <a:avLst/>
            <a:gdLst>
              <a:gd name="connsiteX0" fmla="*/ 129602 w 139039"/>
              <a:gd name="connsiteY0" fmla="*/ 60082 h 139039"/>
              <a:gd name="connsiteX1" fmla="*/ 78957 w 139039"/>
              <a:gd name="connsiteY1" fmla="*/ 60082 h 139039"/>
              <a:gd name="connsiteX2" fmla="*/ 78957 w 139039"/>
              <a:gd name="connsiteY2" fmla="*/ 9437 h 139039"/>
              <a:gd name="connsiteX3" fmla="*/ 69520 w 139039"/>
              <a:gd name="connsiteY3" fmla="*/ 0 h 139039"/>
              <a:gd name="connsiteX4" fmla="*/ 60082 w 139039"/>
              <a:gd name="connsiteY4" fmla="*/ 9437 h 139039"/>
              <a:gd name="connsiteX5" fmla="*/ 60082 w 139039"/>
              <a:gd name="connsiteY5" fmla="*/ 60082 h 139039"/>
              <a:gd name="connsiteX6" fmla="*/ 9437 w 139039"/>
              <a:gd name="connsiteY6" fmla="*/ 60082 h 139039"/>
              <a:gd name="connsiteX7" fmla="*/ 0 w 139039"/>
              <a:gd name="connsiteY7" fmla="*/ 69520 h 139039"/>
              <a:gd name="connsiteX8" fmla="*/ 9437 w 139039"/>
              <a:gd name="connsiteY8" fmla="*/ 78957 h 139039"/>
              <a:gd name="connsiteX9" fmla="*/ 60082 w 139039"/>
              <a:gd name="connsiteY9" fmla="*/ 78957 h 139039"/>
              <a:gd name="connsiteX10" fmla="*/ 60082 w 139039"/>
              <a:gd name="connsiteY10" fmla="*/ 129602 h 139039"/>
              <a:gd name="connsiteX11" fmla="*/ 69520 w 139039"/>
              <a:gd name="connsiteY11" fmla="*/ 139039 h 139039"/>
              <a:gd name="connsiteX12" fmla="*/ 78957 w 139039"/>
              <a:gd name="connsiteY12" fmla="*/ 129602 h 139039"/>
              <a:gd name="connsiteX13" fmla="*/ 78957 w 139039"/>
              <a:gd name="connsiteY13" fmla="*/ 78957 h 139039"/>
              <a:gd name="connsiteX14" fmla="*/ 129602 w 139039"/>
              <a:gd name="connsiteY14" fmla="*/ 78957 h 139039"/>
              <a:gd name="connsiteX15" fmla="*/ 139039 w 139039"/>
              <a:gd name="connsiteY15" fmla="*/ 69520 h 139039"/>
              <a:gd name="connsiteX16" fmla="*/ 129602 w 139039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chemeClr val="bg1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fr-CA" noProof="0" dirty="0"/>
          </a:p>
        </p:txBody>
      </p:sp>
      <p:sp>
        <p:nvSpPr>
          <p:cNvPr id="10" name="Graphisme 33">
            <a:extLst>
              <a:ext uri="{FF2B5EF4-FFF2-40B4-BE49-F238E27FC236}">
                <a16:creationId xmlns:a16="http://schemas.microsoft.com/office/drawing/2014/main" id="{0E97A0CB-7CB1-47F0-BD48-EEECBAC39CD2}"/>
              </a:ext>
            </a:extLst>
          </p:cNvPr>
          <p:cNvSpPr/>
          <p:nvPr userDrawn="1"/>
        </p:nvSpPr>
        <p:spPr>
          <a:xfrm>
            <a:off x="2014523" y="3146867"/>
            <a:ext cx="127714" cy="127714"/>
          </a:xfrm>
          <a:custGeom>
            <a:avLst/>
            <a:gdLst>
              <a:gd name="connsiteX0" fmla="*/ 63857 w 127714"/>
              <a:gd name="connsiteY0" fmla="*/ 18874 h 127714"/>
              <a:gd name="connsiteX1" fmla="*/ 108840 w 127714"/>
              <a:gd name="connsiteY1" fmla="*/ 63857 h 127714"/>
              <a:gd name="connsiteX2" fmla="*/ 63857 w 127714"/>
              <a:gd name="connsiteY2" fmla="*/ 108840 h 127714"/>
              <a:gd name="connsiteX3" fmla="*/ 18874 w 127714"/>
              <a:gd name="connsiteY3" fmla="*/ 63857 h 127714"/>
              <a:gd name="connsiteX4" fmla="*/ 63857 w 127714"/>
              <a:gd name="connsiteY4" fmla="*/ 18874 h 127714"/>
              <a:gd name="connsiteX5" fmla="*/ 63857 w 127714"/>
              <a:gd name="connsiteY5" fmla="*/ 0 h 127714"/>
              <a:gd name="connsiteX6" fmla="*/ 0 w 127714"/>
              <a:gd name="connsiteY6" fmla="*/ 63857 h 127714"/>
              <a:gd name="connsiteX7" fmla="*/ 63857 w 127714"/>
              <a:gd name="connsiteY7" fmla="*/ 127714 h 127714"/>
              <a:gd name="connsiteX8" fmla="*/ 127714 w 127714"/>
              <a:gd name="connsiteY8" fmla="*/ 63857 h 127714"/>
              <a:gd name="connsiteX9" fmla="*/ 63857 w 127714"/>
              <a:gd name="connsiteY9" fmla="*/ 0 h 127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4" h="127714">
                <a:moveTo>
                  <a:pt x="63857" y="18874"/>
                </a:moveTo>
                <a:cubicBezTo>
                  <a:pt x="88700" y="18874"/>
                  <a:pt x="108840" y="39014"/>
                  <a:pt x="108840" y="63857"/>
                </a:cubicBezTo>
                <a:cubicBezTo>
                  <a:pt x="108840" y="88700"/>
                  <a:pt x="88700" y="108840"/>
                  <a:pt x="63857" y="108840"/>
                </a:cubicBezTo>
                <a:cubicBezTo>
                  <a:pt x="39014" y="108840"/>
                  <a:pt x="18874" y="88700"/>
                  <a:pt x="18874" y="63857"/>
                </a:cubicBezTo>
                <a:cubicBezTo>
                  <a:pt x="18898" y="39024"/>
                  <a:pt x="39024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4"/>
                  <a:pt x="63857" y="127714"/>
                </a:cubicBezTo>
                <a:cubicBezTo>
                  <a:pt x="99124" y="127714"/>
                  <a:pt x="127714" y="99124"/>
                  <a:pt x="127714" y="63857"/>
                </a:cubicBezTo>
                <a:cubicBezTo>
                  <a:pt x="127714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bg1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fr-CA" noProof="0" dirty="0"/>
          </a:p>
        </p:txBody>
      </p:sp>
      <p:sp>
        <p:nvSpPr>
          <p:cNvPr id="12" name="Graphisme 31">
            <a:extLst>
              <a:ext uri="{FF2B5EF4-FFF2-40B4-BE49-F238E27FC236}">
                <a16:creationId xmlns:a16="http://schemas.microsoft.com/office/drawing/2014/main" id="{477816C9-06CB-4BC5-B26B-6A2877BD941A}"/>
              </a:ext>
            </a:extLst>
          </p:cNvPr>
          <p:cNvSpPr/>
          <p:nvPr userDrawn="1"/>
        </p:nvSpPr>
        <p:spPr>
          <a:xfrm>
            <a:off x="5404920" y="4508295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bg1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fr-CA" noProof="0" dirty="0"/>
          </a:p>
        </p:txBody>
      </p:sp>
      <p:cxnSp>
        <p:nvCxnSpPr>
          <p:cNvPr id="14" name="Connecteur droit 13">
            <a:extLst>
              <a:ext uri="{FF2B5EF4-FFF2-40B4-BE49-F238E27FC236}">
                <a16:creationId xmlns:a16="http://schemas.microsoft.com/office/drawing/2014/main" id="{13AE7F8D-AE68-4A83-BAB5-3A97D473CE3C}"/>
              </a:ext>
            </a:extLst>
          </p:cNvPr>
          <p:cNvCxnSpPr>
            <a:cxnSpLocks/>
          </p:cNvCxnSpPr>
          <p:nvPr userDrawn="1"/>
        </p:nvCxnSpPr>
        <p:spPr>
          <a:xfrm>
            <a:off x="856114" y="3503032"/>
            <a:ext cx="0" cy="3346090"/>
          </a:xfrm>
          <a:prstGeom prst="line">
            <a:avLst/>
          </a:prstGeom>
          <a:ln w="25400" cap="sq">
            <a:solidFill>
              <a:schemeClr val="bg1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Espace réservé du texte 15">
            <a:extLst>
              <a:ext uri="{FF2B5EF4-FFF2-40B4-BE49-F238E27FC236}">
                <a16:creationId xmlns:a16="http://schemas.microsoft.com/office/drawing/2014/main" id="{A928810C-E773-43AE-A2A1-4073955CC8D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60720" y="3127248"/>
            <a:ext cx="5276088" cy="1124712"/>
          </a:xfrm>
        </p:spPr>
        <p:txBody>
          <a:bodyPr rtlCol="0"/>
          <a:lstStyle>
            <a:lvl1pPr marL="0" indent="0" algn="r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fr-CA" noProof="0"/>
              <a:t>Cliquez pour modifier les styles du texte du masque.</a:t>
            </a:r>
          </a:p>
        </p:txBody>
      </p:sp>
    </p:spTree>
    <p:extLst>
      <p:ext uri="{BB962C8B-B14F-4D97-AF65-F5344CB8AC3E}">
        <p14:creationId xmlns:p14="http://schemas.microsoft.com/office/powerpoint/2010/main" val="28825818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88006"/>
            <a:ext cx="10515600" cy="1066846"/>
          </a:xfrm>
        </p:spPr>
        <p:txBody>
          <a:bodyPr>
            <a:normAutofit/>
          </a:bodyPr>
          <a:lstStyle>
            <a:lvl1pPr algn="ctr">
              <a:defRPr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58775" indent="-358775">
              <a:buSzPct val="110000"/>
              <a:buFontTx/>
              <a:buBlip>
                <a:blip r:embed="rId3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30238" indent="-268288"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01688" indent="-171450"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77913" indent="-276225"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46200" indent="-268288"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D99C49A-B1D0-446E-9B7B-394F25D6DE4F}" type="datetimeFigureOut">
              <a:rPr lang="fr-CA" smtClean="0"/>
              <a:pPr/>
              <a:t>2026-05-13</a:t>
            </a:fld>
            <a:endParaRPr lang="fr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fr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Raleway" panose="020B0604020202020204" charset="0"/>
              </a:defRPr>
            </a:lvl1pPr>
          </a:lstStyle>
          <a:p>
            <a:fld id="{4C93ABBE-8FCF-4CA4-A4DF-AF6091731530}" type="slidenum">
              <a:rPr lang="fr-CA" smtClean="0"/>
              <a:pPr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1763720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>
              <a:defRPr sz="5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D99C49A-B1D0-446E-9B7B-394F25D6DE4F}" type="datetimeFigureOut">
              <a:rPr lang="fr-CA" smtClean="0"/>
              <a:pPr/>
              <a:t>2026-05-13</a:t>
            </a:fld>
            <a:endParaRPr lang="fr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CA"/>
              <a:t>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C93ABBE-8FCF-4CA4-A4DF-AF6091731530}" type="slidenum">
              <a:rPr lang="fr-CA" smtClean="0"/>
              <a:pPr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4675879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40378"/>
            <a:ext cx="10515600" cy="1325563"/>
          </a:xfrm>
        </p:spPr>
        <p:txBody>
          <a:bodyPr>
            <a:normAutofit/>
          </a:bodyPr>
          <a:lstStyle>
            <a:lvl1pPr>
              <a:defRPr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30238" indent="-268288"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96938" indent="-266700"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165225" indent="-268288"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431925" indent="-266700"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17550" indent="-355600"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82663" indent="-266700"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258888" indent="-276225"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527175" indent="-268288"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D99C49A-B1D0-446E-9B7B-394F25D6DE4F}" type="datetimeFigureOut">
              <a:rPr lang="fr-CA" smtClean="0"/>
              <a:pPr/>
              <a:t>2026-05-13</a:t>
            </a:fld>
            <a:endParaRPr lang="fr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fr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C93ABBE-8FCF-4CA4-A4DF-AF6091731530}" type="slidenum">
              <a:rPr lang="fr-CA" smtClean="0"/>
              <a:pPr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768234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57476"/>
            <a:ext cx="10515600" cy="1325563"/>
          </a:xfrm>
        </p:spPr>
        <p:txBody>
          <a:bodyPr>
            <a:normAutofit/>
          </a:bodyPr>
          <a:lstStyle>
            <a:lvl1pPr>
              <a:defRPr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30238" indent="-268288"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96938" indent="-266700"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165225" indent="-268288"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431925" indent="-266700"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17550" indent="-355600"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82663" indent="-266700"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258888" indent="-276225"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527175" indent="-268288"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D99C49A-B1D0-446E-9B7B-394F25D6DE4F}" type="datetimeFigureOut">
              <a:rPr lang="fr-CA" smtClean="0"/>
              <a:pPr/>
              <a:t>2026-05-13</a:t>
            </a:fld>
            <a:endParaRPr lang="fr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fr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C93ABBE-8FCF-4CA4-A4DF-AF6091731530}" type="slidenum">
              <a:rPr lang="fr-CA" smtClean="0"/>
              <a:pPr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148100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1834"/>
            <a:ext cx="10515600" cy="1325563"/>
          </a:xfrm>
        </p:spPr>
        <p:txBody>
          <a:bodyPr>
            <a:normAutofit/>
          </a:bodyPr>
          <a:lstStyle>
            <a:lvl1pPr>
              <a:defRPr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D99C49A-B1D0-446E-9B7B-394F25D6DE4F}" type="datetimeFigureOut">
              <a:rPr lang="fr-CA" smtClean="0"/>
              <a:pPr/>
              <a:t>2026-05-13</a:t>
            </a:fld>
            <a:endParaRPr lang="fr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fr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C93ABBE-8FCF-4CA4-A4DF-AF6091731530}" type="slidenum">
              <a:rPr lang="fr-CA" smtClean="0"/>
              <a:pPr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5591302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9C49A-B1D0-446E-9B7B-394F25D6DE4F}" type="datetimeFigureOut">
              <a:rPr lang="fr-CA" smtClean="0"/>
              <a:t>2026-05-13</a:t>
            </a:fld>
            <a:endParaRPr lang="fr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93ABBE-8FCF-4CA4-A4DF-AF6091731530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7841864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_avec_Arriere-Pla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9C49A-B1D0-446E-9B7B-394F25D6DE4F}" type="datetimeFigureOut">
              <a:rPr lang="fr-CA" smtClean="0"/>
              <a:t>2026-05-13</a:t>
            </a:fld>
            <a:endParaRPr lang="fr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93ABBE-8FCF-4CA4-A4DF-AF6091731530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7074000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9C49A-B1D0-446E-9B7B-394F25D6DE4F}" type="datetimeFigureOut">
              <a:rPr lang="fr-CA" smtClean="0"/>
              <a:t>2026-05-13</a:t>
            </a:fld>
            <a:endParaRPr lang="fr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93ABBE-8FCF-4CA4-A4DF-AF6091731530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8212945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Raleway" panose="020B0604020202020204" charset="0"/>
              </a:defRPr>
            </a:lvl1pPr>
          </a:lstStyle>
          <a:p>
            <a:fld id="{BD99C49A-B1D0-446E-9B7B-394F25D6DE4F}" type="datetimeFigureOut">
              <a:rPr lang="fr-CA" smtClean="0"/>
              <a:pPr/>
              <a:t>2026-05-13</a:t>
            </a:fld>
            <a:endParaRPr lang="fr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Raleway" panose="020B0604020202020204" charset="0"/>
              </a:defRPr>
            </a:lvl1pPr>
          </a:lstStyle>
          <a:p>
            <a:endParaRPr lang="fr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Raleway" panose="020B0604020202020204" charset="0"/>
              </a:defRPr>
            </a:lvl1pPr>
          </a:lstStyle>
          <a:p>
            <a:fld id="{4C93ABBE-8FCF-4CA4-A4DF-AF6091731530}" type="slidenum">
              <a:rPr lang="fr-CA" smtClean="0"/>
              <a:pPr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6912163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4" r:id="rId8"/>
    <p:sldLayoutId id="2147483680" r:id="rId9"/>
    <p:sldLayoutId id="2147483681" r:id="rId10"/>
    <p:sldLayoutId id="2147483682" r:id="rId11"/>
    <p:sldLayoutId id="2147483683" r:id="rId12"/>
    <p:sldLayoutId id="2147483685" r:id="rId13"/>
    <p:sldLayoutId id="2147483686" r:id="rId14"/>
    <p:sldLayoutId id="2147483687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Raleway ExtraBold" panose="020B0604020202020204" charset="0"/>
          <a:ea typeface="+mj-ea"/>
          <a:cs typeface="+mj-cs"/>
        </a:defRPr>
      </a:lvl1pPr>
    </p:titleStyle>
    <p:bodyStyle>
      <a:lvl1pPr marL="358775" indent="-358775" algn="l" defTabSz="914400" rtl="0" eaLnBrk="1" latinLnBrk="0" hangingPunct="1">
        <a:lnSpc>
          <a:spcPct val="90000"/>
        </a:lnSpc>
        <a:spcBef>
          <a:spcPts val="1000"/>
        </a:spcBef>
        <a:buSzPct val="110000"/>
        <a:buFontTx/>
        <a:buBlip>
          <a:blip r:embed="rId17"/>
        </a:buBlip>
        <a:defRPr sz="2800" kern="1200">
          <a:solidFill>
            <a:schemeClr val="tx1"/>
          </a:solidFill>
          <a:latin typeface="Raleway" panose="020B0604020202020204" charset="0"/>
          <a:ea typeface="+mn-ea"/>
          <a:cs typeface="+mn-cs"/>
        </a:defRPr>
      </a:lvl1pPr>
      <a:lvl2pPr marL="717550" indent="-26035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Raleway" panose="020B060402020202020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Raleway" panose="020B060402020202020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Raleway" panose="020B060402020202020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Raleway" panose="020B060402020202020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jpe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hyperlink" Target="https://www.journaldemontreal.com/2024/04/18/aux-18e-et-19e-siecles-les-quebecoises-avaient-le-droit-de-voter-a-cause-dune-breche-dans-la-loi" TargetMode="Externa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tags" Target="../tags/tag6.xml"/><Relationship Id="rId7" Type="http://schemas.openxmlformats.org/officeDocument/2006/relationships/image" Target="../media/image18.jpeg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image" Target="../media/image17.jpeg"/><Relationship Id="rId5" Type="http://schemas.openxmlformats.org/officeDocument/2006/relationships/image" Target="../media/image16.png"/><Relationship Id="rId4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5" Type="http://schemas.openxmlformats.org/officeDocument/2006/relationships/image" Target="../media/image20.jpeg"/><Relationship Id="rId4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3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27.png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jpg"/><Relationship Id="rId9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3.xml"/><Relationship Id="rId1" Type="http://schemas.openxmlformats.org/officeDocument/2006/relationships/tags" Target="../tags/tag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5.xml"/><Relationship Id="rId1" Type="http://schemas.openxmlformats.org/officeDocument/2006/relationships/tags" Target="../tags/tag1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17.xml"/><Relationship Id="rId1" Type="http://schemas.openxmlformats.org/officeDocument/2006/relationships/tags" Target="../tags/tag1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9.xml"/><Relationship Id="rId1" Type="http://schemas.openxmlformats.org/officeDocument/2006/relationships/tags" Target="../tags/tag1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1.xml"/><Relationship Id="rId1" Type="http://schemas.openxmlformats.org/officeDocument/2006/relationships/tags" Target="../tags/tag2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3.xml"/><Relationship Id="rId1" Type="http://schemas.openxmlformats.org/officeDocument/2006/relationships/tags" Target="../tags/tag2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25.xml"/><Relationship Id="rId1" Type="http://schemas.openxmlformats.org/officeDocument/2006/relationships/tags" Target="../tags/tag2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7.xml"/><Relationship Id="rId1" Type="http://schemas.openxmlformats.org/officeDocument/2006/relationships/tags" Target="../tags/tag26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30.xml"/><Relationship Id="rId1" Type="http://schemas.openxmlformats.org/officeDocument/2006/relationships/tags" Target="../tags/tag29.xml"/><Relationship Id="rId4" Type="http://schemas.openxmlformats.org/officeDocument/2006/relationships/image" Target="../media/image3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32.xml"/><Relationship Id="rId1" Type="http://schemas.openxmlformats.org/officeDocument/2006/relationships/tags" Target="../tags/tag3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34.xml"/><Relationship Id="rId1" Type="http://schemas.openxmlformats.org/officeDocument/2006/relationships/tags" Target="../tags/tag3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37.xml"/><Relationship Id="rId1" Type="http://schemas.openxmlformats.org/officeDocument/2006/relationships/tags" Target="../tags/tag36.xml"/><Relationship Id="rId4" Type="http://schemas.openxmlformats.org/officeDocument/2006/relationships/image" Target="../media/image3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39.xml"/><Relationship Id="rId1" Type="http://schemas.openxmlformats.org/officeDocument/2006/relationships/tags" Target="../tags/tag38.xml"/><Relationship Id="rId4" Type="http://schemas.openxmlformats.org/officeDocument/2006/relationships/image" Target="../media/image38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0.xml"/><Relationship Id="rId4" Type="http://schemas.openxmlformats.org/officeDocument/2006/relationships/image" Target="../media/image4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ous-titre 9">
            <a:extLst>
              <a:ext uri="{FF2B5EF4-FFF2-40B4-BE49-F238E27FC236}">
                <a16:creationId xmlns:a16="http://schemas.microsoft.com/office/drawing/2014/main" id="{624D2631-7656-45F0-B646-E27A4FD555A7}"/>
              </a:ext>
            </a:extLst>
          </p:cNvPr>
          <p:cNvSpPr>
            <a:spLocks noGrp="1"/>
          </p:cNvSpPr>
          <p:nvPr>
            <p:ph type="subTitle" idx="1"/>
            <p:custDataLst>
              <p:tags r:id="rId1"/>
            </p:custDataLst>
          </p:nvPr>
        </p:nvSpPr>
        <p:spPr>
          <a:xfrm>
            <a:off x="1524000" y="5140141"/>
            <a:ext cx="9144000" cy="1210209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fr-CA">
                <a:latin typeface="Arial"/>
                <a:cs typeface="Arial"/>
              </a:rPr>
              <a:t>Réseau des jeunes de la CSQ</a:t>
            </a:r>
            <a:endParaRPr lang="fr-CA" dirty="0">
              <a:latin typeface="Arial"/>
              <a:cs typeface="Arial"/>
            </a:endParaRPr>
          </a:p>
          <a:p>
            <a:r>
              <a:rPr lang="fr-CA" sz="2000">
                <a:latin typeface="Arial"/>
                <a:cs typeface="Arial"/>
              </a:rPr>
              <a:t>14-15 mai 2026, Saint-Georges de Beauce</a:t>
            </a:r>
          </a:p>
          <a:p>
            <a:r>
              <a:rPr lang="fr-CA" sz="2000">
                <a:latin typeface="Arial"/>
                <a:cs typeface="Arial"/>
              </a:rPr>
              <a:t>A2526-RJ3-002</a:t>
            </a:r>
            <a:endParaRPr lang="fr-CA" sz="2000" dirty="0">
              <a:latin typeface="Arial"/>
              <a:cs typeface="Arial"/>
            </a:endParaRP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3BB234F1-9FF3-71C6-77C0-FEB9AEC6A89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3247947"/>
            <a:ext cx="9144000" cy="1522862"/>
          </a:xfrm>
        </p:spPr>
        <p:txBody>
          <a:bodyPr>
            <a:normAutofit/>
          </a:bodyPr>
          <a:lstStyle/>
          <a:p>
            <a:r>
              <a:rPr lang="fr-CA"/>
              <a:t>Élections québécoises 2026</a:t>
            </a:r>
            <a:br>
              <a:rPr lang="fr-CA"/>
            </a:br>
            <a:r>
              <a:rPr lang="fr-CA" i="1"/>
              <a:t>Ça nous regarde</a:t>
            </a:r>
          </a:p>
        </p:txBody>
      </p:sp>
    </p:spTree>
    <p:extLst>
      <p:ext uri="{BB962C8B-B14F-4D97-AF65-F5344CB8AC3E}">
        <p14:creationId xmlns:p14="http://schemas.microsoft.com/office/powerpoint/2010/main" val="17756641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istoire du droit de vote et d'éligibilité des femmes au Québec – Élections  Québec">
            <a:extLst>
              <a:ext uri="{FF2B5EF4-FFF2-40B4-BE49-F238E27FC236}">
                <a16:creationId xmlns:a16="http://schemas.microsoft.com/office/drawing/2014/main" id="{40DADCD7-D7F5-C88F-39FF-C1CE450966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94" y="292608"/>
            <a:ext cx="4556763" cy="6275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94FDFB95-2803-4882-8DE6-333A75D37240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6553201" y="841375"/>
            <a:ext cx="4680856" cy="5602968"/>
          </a:xfrm>
        </p:spPr>
        <p:txBody>
          <a:bodyPr rtlCol="0">
            <a:normAutofit fontScale="90000"/>
          </a:bodyPr>
          <a:lstStyle/>
          <a:p>
            <a:pPr rtl="0">
              <a:spcBef>
                <a:spcPts val="1800"/>
              </a:spcBef>
            </a:pPr>
            <a:r>
              <a:rPr lang="fr-CA" sz="2400" dirty="0"/>
              <a:t>18 </a:t>
            </a:r>
            <a:r>
              <a:rPr lang="fr-CA" sz="2400"/>
              <a:t>avril 1940</a:t>
            </a:r>
            <a:br>
              <a:rPr lang="fr-CA" sz="2400"/>
            </a:br>
            <a:r>
              <a:rPr lang="fr-CA"/>
              <a:t>Adoption </a:t>
            </a:r>
            <a:r>
              <a:rPr lang="fr-CA" dirty="0"/>
              <a:t>de la loi québécoise accordant le </a:t>
            </a:r>
            <a:r>
              <a:rPr lang="fr-CA" b="1" dirty="0"/>
              <a:t>droit de vote et le droit de se présenter en politique </a:t>
            </a:r>
            <a:r>
              <a:rPr lang="fr-CA" dirty="0"/>
              <a:t>à la majorité </a:t>
            </a:r>
            <a:r>
              <a:rPr lang="fr-CA"/>
              <a:t>des femmes</a:t>
            </a:r>
            <a:endParaRPr lang="fr-CA" dirty="0"/>
          </a:p>
        </p:txBody>
      </p:sp>
      <p:pic>
        <p:nvPicPr>
          <p:cNvPr id="1026" name="Picture 2" descr="Cold Mountain | The Mount Monadnock Mega Ice Cream Sundae - New England">
            <a:extLst>
              <a:ext uri="{FF2B5EF4-FFF2-40B4-BE49-F238E27FC236}">
                <a16:creationId xmlns:a16="http://schemas.microsoft.com/office/drawing/2014/main" id="{4686DA22-7451-B22B-C780-02DB3EFBDB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7329" y="1395663"/>
            <a:ext cx="4201878" cy="4836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Ellipse 2">
            <a:extLst>
              <a:ext uri="{FF2B5EF4-FFF2-40B4-BE49-F238E27FC236}">
                <a16:creationId xmlns:a16="http://schemas.microsoft.com/office/drawing/2014/main" id="{0085507F-A254-28A9-B76E-C7B2AC111EE1}"/>
              </a:ext>
            </a:extLst>
          </p:cNvPr>
          <p:cNvSpPr/>
          <p:nvPr/>
        </p:nvSpPr>
        <p:spPr>
          <a:xfrm>
            <a:off x="3938268" y="2093495"/>
            <a:ext cx="429195" cy="34891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3561473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>
            <a:extLst>
              <a:ext uri="{FF2B5EF4-FFF2-40B4-BE49-F238E27FC236}">
                <a16:creationId xmlns:a16="http://schemas.microsoft.com/office/drawing/2014/main" id="{DD9005B2-4D60-E1EF-6975-34ADFFFD94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8513" y="153792"/>
            <a:ext cx="3572374" cy="2800741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46E2123E-C7DC-C286-B436-CC870096813C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6350002" y="816429"/>
            <a:ext cx="5841998" cy="675821"/>
          </a:xfrm>
        </p:spPr>
        <p:txBody>
          <a:bodyPr>
            <a:normAutofit/>
          </a:bodyPr>
          <a:lstStyle/>
          <a:p>
            <a:r>
              <a:rPr lang="fr-CA" sz="3400"/>
              <a:t>L’organisation collective</a:t>
            </a:r>
            <a:endParaRPr lang="fr-CA" sz="3400" b="1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429FD999-C1C9-E459-BCBE-E9D8F3A2BBE9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6350002" y="1554163"/>
            <a:ext cx="5338762" cy="4822825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fr-CA" sz="2200" dirty="0"/>
              <a:t>Des femmes se sont </a:t>
            </a:r>
            <a:r>
              <a:rPr lang="fr-CA" sz="2200"/>
              <a:t>organisées </a:t>
            </a:r>
            <a:r>
              <a:rPr lang="fr-CA" sz="2200" b="1"/>
              <a:t>collectivement </a:t>
            </a:r>
            <a:r>
              <a:rPr lang="fr-CA" sz="2200"/>
              <a:t>pour :</a:t>
            </a:r>
          </a:p>
          <a:p>
            <a:pPr>
              <a:lnSpc>
                <a:spcPct val="100000"/>
              </a:lnSpc>
            </a:pPr>
            <a:r>
              <a:rPr lang="fr-CA" sz="2200"/>
              <a:t>Tenir </a:t>
            </a:r>
            <a:r>
              <a:rPr lang="fr-CA" sz="2200" dirty="0"/>
              <a:t>des réunions et des </a:t>
            </a:r>
            <a:r>
              <a:rPr lang="fr-CA" sz="2200"/>
              <a:t>rassemblements;</a:t>
            </a:r>
          </a:p>
          <a:p>
            <a:pPr>
              <a:lnSpc>
                <a:spcPct val="100000"/>
              </a:lnSpc>
            </a:pPr>
            <a:r>
              <a:rPr lang="fr-CA" sz="2200"/>
              <a:t>Structurer </a:t>
            </a:r>
            <a:r>
              <a:rPr lang="fr-CA" sz="2200" dirty="0"/>
              <a:t>l’information, écrire et publier des comptes-rendus, des </a:t>
            </a:r>
            <a:r>
              <a:rPr lang="fr-CA" sz="2200"/>
              <a:t>lettres;</a:t>
            </a:r>
          </a:p>
          <a:p>
            <a:pPr>
              <a:lnSpc>
                <a:spcPct val="100000"/>
              </a:lnSpc>
            </a:pPr>
            <a:r>
              <a:rPr lang="fr-CA" sz="2200"/>
              <a:t>Imprimer </a:t>
            </a:r>
            <a:r>
              <a:rPr lang="fr-CA" sz="2200" dirty="0"/>
              <a:t>et distribuer des </a:t>
            </a:r>
            <a:r>
              <a:rPr lang="fr-CA" sz="2200"/>
              <a:t>dépliants;</a:t>
            </a:r>
          </a:p>
          <a:p>
            <a:pPr>
              <a:lnSpc>
                <a:spcPct val="100000"/>
              </a:lnSpc>
            </a:pPr>
            <a:r>
              <a:rPr lang="fr-CA" sz="2200"/>
              <a:t>Rencontrer </a:t>
            </a:r>
            <a:r>
              <a:rPr lang="fr-CA" sz="2200" dirty="0"/>
              <a:t>les </a:t>
            </a:r>
            <a:r>
              <a:rPr lang="fr-CA" sz="2200"/>
              <a:t>décideurs;</a:t>
            </a:r>
          </a:p>
          <a:p>
            <a:pPr>
              <a:lnSpc>
                <a:spcPct val="100000"/>
              </a:lnSpc>
            </a:pPr>
            <a:r>
              <a:rPr lang="fr-CA" sz="2200"/>
              <a:t>Etc</a:t>
            </a:r>
            <a:r>
              <a:rPr lang="fr-CA" sz="2200" dirty="0"/>
              <a:t>. Ce sont toutes ces tâches qui ont changé le monde.</a:t>
            </a:r>
          </a:p>
        </p:txBody>
      </p:sp>
      <p:pic>
        <p:nvPicPr>
          <p:cNvPr id="10" name="Espace réservé pour une image  9" descr="Une image contenant texte, habits, Visage humain, homme&#10;&#10;Le contenu généré par l’IA peut être incorrect.">
            <a:extLst>
              <a:ext uri="{FF2B5EF4-FFF2-40B4-BE49-F238E27FC236}">
                <a16:creationId xmlns:a16="http://schemas.microsoft.com/office/drawing/2014/main" id="{75C45E56-9583-2AEA-478F-521B9D70A1B9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>
          <a:blip r:embed="rId3"/>
          <a:srcRect l="1543" r="1543"/>
          <a:stretch>
            <a:fillRect/>
          </a:stretch>
        </p:blipFill>
        <p:spPr>
          <a:xfrm>
            <a:off x="1066800" y="3500324"/>
            <a:ext cx="4775200" cy="3151187"/>
          </a:xfrm>
        </p:spPr>
      </p:pic>
      <p:pic>
        <p:nvPicPr>
          <p:cNvPr id="14" name="Espace réservé pour une image  13" descr="Une image contenant habits, homme, personne, Style rétro&#10;&#10;Le contenu généré par l’IA peut être incorrect.">
            <a:extLst>
              <a:ext uri="{FF2B5EF4-FFF2-40B4-BE49-F238E27FC236}">
                <a16:creationId xmlns:a16="http://schemas.microsoft.com/office/drawing/2014/main" id="{F3C9FB52-6DF1-CB92-64DC-F9230739C139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>
          <a:blip r:embed="rId4"/>
          <a:srcRect l="12281" r="12281"/>
          <a:stretch>
            <a:fillRect/>
          </a:stretch>
        </p:blipFill>
        <p:spPr>
          <a:xfrm>
            <a:off x="356637" y="1974891"/>
            <a:ext cx="2459038" cy="2505075"/>
          </a:xfrm>
        </p:spPr>
      </p:pic>
    </p:spTree>
    <p:extLst>
      <p:ext uri="{BB962C8B-B14F-4D97-AF65-F5344CB8AC3E}">
        <p14:creationId xmlns:p14="http://schemas.microsoft.com/office/powerpoint/2010/main" val="7545204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B0C305-598A-DA79-957B-A32F6E4666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id="{87839563-D23B-2FC6-2DBA-35D53EDBAF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9716"/>
            <a:ext cx="10515600" cy="561307"/>
          </a:xfrm>
        </p:spPr>
        <p:txBody>
          <a:bodyPr>
            <a:noAutofit/>
          </a:bodyPr>
          <a:lstStyle/>
          <a:p>
            <a:r>
              <a:rPr lang="fr-CA" sz="3400" b="1"/>
              <a:t>La persévérance : tout commence en 1791</a:t>
            </a:r>
            <a:endParaRPr lang="fr-CA" sz="3400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CE7AD474-5BC6-43EA-D868-7675C57FFC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885" y="1676400"/>
            <a:ext cx="11122230" cy="4862512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1200"/>
              </a:spcBef>
              <a:buNone/>
            </a:pPr>
            <a:r>
              <a:rPr lang="fr-CA" sz="2200"/>
              <a:t>Le droit de vote au Bas-Canada en 1791 : </a:t>
            </a:r>
            <a:r>
              <a:rPr lang="fr-CA" sz="2200" b="1"/>
              <a:t>Toutes les </a:t>
            </a:r>
            <a:r>
              <a:rPr lang="fr-CA" sz="2200" b="1" u="sng"/>
              <a:t>personnes</a:t>
            </a:r>
            <a:r>
              <a:rPr lang="fr-CA" sz="2200" b="1"/>
              <a:t> </a:t>
            </a:r>
            <a:r>
              <a:rPr lang="fr-CA" sz="2200" b="1" dirty="0"/>
              <a:t>âgées de 21 ans ou plus et </a:t>
            </a:r>
            <a:r>
              <a:rPr lang="fr-CA" sz="2200" b="1"/>
              <a:t>propriétaires foncières.</a:t>
            </a:r>
          </a:p>
          <a:p>
            <a:pPr marL="0" indent="0">
              <a:lnSpc>
                <a:spcPct val="100000"/>
              </a:lnSpc>
              <a:spcBef>
                <a:spcPts val="1200"/>
              </a:spcBef>
              <a:buNone/>
            </a:pPr>
            <a:r>
              <a:rPr lang="fr-CA" sz="2200"/>
              <a:t>Dans le régime parlementaire britannique, </a:t>
            </a:r>
            <a:r>
              <a:rPr lang="fr-CA" sz="2200" b="1"/>
              <a:t>les femmes n’ont pas le droit de vote</a:t>
            </a:r>
            <a:r>
              <a:rPr lang="fr-CA" sz="2200"/>
              <a:t> </a:t>
            </a:r>
            <a:r>
              <a:rPr lang="fr-CA" sz="2200" b="1"/>
              <a:t>en raison du droit coutumier, mais ce droit ne s’appliquait pas au Bas-Canada</a:t>
            </a:r>
            <a:r>
              <a:rPr lang="fr-CA" sz="2200" dirty="0"/>
              <a:t>, puisque </a:t>
            </a:r>
            <a:r>
              <a:rPr lang="fr-CA" sz="2200"/>
              <a:t>l’Acte constitutionnelde 1791 rétabli le droit civil.</a:t>
            </a:r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fr-CA" sz="2200"/>
              <a:t>Ainsi, </a:t>
            </a:r>
            <a:r>
              <a:rPr lang="fr-CA" sz="2200" b="1"/>
              <a:t>plusieurs centaines de femmes vont prendre le texte au pied de la lettre et exercer leur droit de vote lors de scrutins </a:t>
            </a:r>
            <a:r>
              <a:rPr lang="fr-CA" sz="2200"/>
              <a:t>– un fait unique dans les sociétés parlementaires à l’époque.</a:t>
            </a:r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fr-CA" sz="2200" b="1"/>
              <a:t>L’esclavage</a:t>
            </a:r>
            <a:r>
              <a:rPr lang="fr-CA" sz="2200"/>
              <a:t> </a:t>
            </a:r>
            <a:r>
              <a:rPr lang="fr-CA" sz="2200" dirty="0"/>
              <a:t>n’est pas encore aboli (1834). Juridiquement, </a:t>
            </a:r>
            <a:r>
              <a:rPr lang="fr-CA" sz="2200" b="1" dirty="0"/>
              <a:t>les personnes </a:t>
            </a:r>
            <a:r>
              <a:rPr lang="fr-CA" sz="2200" b="1"/>
              <a:t>noires sont considérées comme </a:t>
            </a:r>
            <a:r>
              <a:rPr lang="fr-CA" sz="2200" b="1" dirty="0"/>
              <a:t>des objets</a:t>
            </a:r>
            <a:r>
              <a:rPr lang="fr-CA" sz="2200" dirty="0"/>
              <a:t> que les blancs ou les compagnies possèdent.</a:t>
            </a:r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fr-CA" sz="2200" b="1" dirty="0"/>
              <a:t>Les peuples autochtones </a:t>
            </a:r>
            <a:r>
              <a:rPr lang="fr-CA" sz="2200" dirty="0"/>
              <a:t>: ne sont pas exclut dans le texte, mais la majorité n’a pas accès à la propriété d’une terre.</a:t>
            </a:r>
          </a:p>
          <a:p>
            <a:pPr algn="r">
              <a:lnSpc>
                <a:spcPct val="100000"/>
              </a:lnSpc>
              <a:spcBef>
                <a:spcPts val="1200"/>
              </a:spcBef>
              <a:buFontTx/>
              <a:buChar char="-"/>
            </a:pPr>
            <a:endParaRPr lang="fr-CA" sz="2200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1B1AA3D5-F20E-51D9-86C5-3E091DC7CE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8DA9DAA-006C-4F4B-980E-E3DF019B24E2}" type="slidenum">
              <a:rPr lang="fr-CA" noProof="0" smtClean="0"/>
              <a:pPr rtl="0"/>
              <a:t>12</a:t>
            </a:fld>
            <a:endParaRPr lang="fr-CA" noProof="0" dirty="0"/>
          </a:p>
        </p:txBody>
      </p:sp>
    </p:spTree>
    <p:extLst>
      <p:ext uri="{BB962C8B-B14F-4D97-AF65-F5344CB8AC3E}">
        <p14:creationId xmlns:p14="http://schemas.microsoft.com/office/powerpoint/2010/main" val="16174083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id="{5809BAAC-C0E7-2D88-2E60-1030D02264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98177"/>
            <a:ext cx="10515600" cy="725544"/>
          </a:xfrm>
        </p:spPr>
        <p:txBody>
          <a:bodyPr>
            <a:normAutofit/>
          </a:bodyPr>
          <a:lstStyle/>
          <a:p>
            <a:r>
              <a:rPr lang="fr-CA" sz="3600"/>
              <a:t>L’histoire du vote universel (suite)</a:t>
            </a:r>
            <a:endParaRPr lang="fr-CA" sz="3600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26EE4A19-8605-20FB-7232-EAD9022D63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2515" y="1806765"/>
            <a:ext cx="10831285" cy="4914709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  <a:spcBef>
                <a:spcPts val="1200"/>
              </a:spcBef>
            </a:pPr>
            <a:r>
              <a:rPr lang="fr-CA" sz="2200"/>
              <a:t>Les travaux de recherche en histoire ont permis de découvrir que dans certaines localités, des dizaines </a:t>
            </a:r>
            <a:r>
              <a:rPr lang="fr-CA" sz="2200" b="1"/>
              <a:t>de femmes mohawks </a:t>
            </a:r>
            <a:r>
              <a:rPr lang="fr-CA" sz="2200"/>
              <a:t>et de </a:t>
            </a:r>
            <a:r>
              <a:rPr lang="fr-CA" sz="2200" b="1"/>
              <a:t>femmes noires </a:t>
            </a:r>
            <a:r>
              <a:rPr lang="fr-CA" sz="2200"/>
              <a:t>(après l’abolition de l’esclavage) ont aussi exercé leur droit de vote.</a:t>
            </a:r>
          </a:p>
          <a:p>
            <a:pPr>
              <a:lnSpc>
                <a:spcPct val="110000"/>
              </a:lnSpc>
              <a:spcBef>
                <a:spcPts val="1200"/>
              </a:spcBef>
            </a:pPr>
            <a:r>
              <a:rPr lang="fr-CA" sz="2200"/>
              <a:t>Le </a:t>
            </a:r>
            <a:r>
              <a:rPr lang="fr-CA" sz="2200" dirty="0"/>
              <a:t>déroulement des élections était beaucoup moins paisible à cette époque : harcèlement, intimidation, foire d’empoignes, blocage d’accès à l’urne, etc.</a:t>
            </a:r>
          </a:p>
          <a:p>
            <a:pPr>
              <a:lnSpc>
                <a:spcPct val="110000"/>
              </a:lnSpc>
              <a:spcBef>
                <a:spcPts val="1200"/>
              </a:spcBef>
            </a:pPr>
            <a:r>
              <a:rPr lang="fr-CA" sz="2200" b="1" dirty="0"/>
              <a:t>Décennie 1820 </a:t>
            </a:r>
            <a:r>
              <a:rPr lang="fr-CA" sz="2200"/>
              <a:t>: l’opposition au suffrage féminin se fait plus virulente.</a:t>
            </a:r>
            <a:endParaRPr lang="fr-CA" sz="2200" dirty="0"/>
          </a:p>
          <a:p>
            <a:pPr lvl="1">
              <a:lnSpc>
                <a:spcPct val="110000"/>
              </a:lnSpc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lang="fr-CA" sz="2200" dirty="0"/>
              <a:t>Les femmes se font intimider ou bloquer l’accès aux urnes.</a:t>
            </a:r>
          </a:p>
          <a:p>
            <a:pPr lvl="1">
              <a:lnSpc>
                <a:spcPct val="110000"/>
              </a:lnSpc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lang="fr-CA" sz="2200" dirty="0"/>
              <a:t>Pétitions pour réclamer l’abolition du suffrage féminin.</a:t>
            </a:r>
          </a:p>
          <a:p>
            <a:pPr lvl="1">
              <a:lnSpc>
                <a:spcPct val="110000"/>
              </a:lnSpc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lang="fr-CA" sz="2200" dirty="0"/>
              <a:t>Des chroniqueurs et des leaders politiques en font leur cheval de bataille.</a:t>
            </a:r>
          </a:p>
          <a:p>
            <a:pPr algn="r">
              <a:lnSpc>
                <a:spcPct val="100000"/>
              </a:lnSpc>
              <a:spcBef>
                <a:spcPts val="1200"/>
              </a:spcBef>
              <a:buFontTx/>
              <a:buChar char="-"/>
            </a:pPr>
            <a:endParaRPr lang="fr-CA" sz="2200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45DF256E-4D46-DA58-3F55-5F322A0794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8DA9DAA-006C-4F4B-980E-E3DF019B24E2}" type="slidenum">
              <a:rPr lang="fr-CA" noProof="0" smtClean="0"/>
              <a:pPr rtl="0"/>
              <a:t>13</a:t>
            </a:fld>
            <a:endParaRPr lang="fr-CA" noProof="0" dirty="0"/>
          </a:p>
        </p:txBody>
      </p:sp>
    </p:spTree>
    <p:extLst>
      <p:ext uri="{BB962C8B-B14F-4D97-AF65-F5344CB8AC3E}">
        <p14:creationId xmlns:p14="http://schemas.microsoft.com/office/powerpoint/2010/main" val="17975810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1E9DDD-E5D0-F9D0-D45A-75A8F0F607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>
            <a:extLst>
              <a:ext uri="{FF2B5EF4-FFF2-40B4-BE49-F238E27FC236}">
                <a16:creationId xmlns:a16="http://schemas.microsoft.com/office/drawing/2014/main" id="{B1E6918B-E075-9FCD-2D09-F7C53E69B8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843" y="1498294"/>
            <a:ext cx="11047599" cy="5040618"/>
          </a:xfrm>
        </p:spPr>
        <p:txBody>
          <a:bodyPr>
            <a:normAutofit fontScale="92500" lnSpcReduction="20000"/>
          </a:bodyPr>
          <a:lstStyle/>
          <a:p>
            <a:pPr marL="0" indent="0">
              <a:lnSpc>
                <a:spcPct val="120000"/>
              </a:lnSpc>
              <a:spcBef>
                <a:spcPts val="1200"/>
              </a:spcBef>
              <a:buNone/>
            </a:pPr>
            <a:r>
              <a:rPr lang="fr-CA" sz="2400" b="1" dirty="0"/>
              <a:t>Les </a:t>
            </a:r>
            <a:r>
              <a:rPr lang="fr-CA" sz="2400" b="1"/>
              <a:t>décennies suivantes sont </a:t>
            </a:r>
            <a:r>
              <a:rPr lang="fr-CA" sz="2400" b="1" dirty="0"/>
              <a:t>marquées par plusieurs crises sociopolitiques et d’importants reculs </a:t>
            </a:r>
            <a:r>
              <a:rPr lang="fr-CA" sz="2400" b="1"/>
              <a:t>de droits pour les femmes et les Autochtones</a:t>
            </a:r>
            <a:endParaRPr lang="fr-CA" sz="2400" b="1" dirty="0"/>
          </a:p>
          <a:p>
            <a:pPr>
              <a:lnSpc>
                <a:spcPct val="120000"/>
              </a:lnSpc>
              <a:spcBef>
                <a:spcPts val="1200"/>
              </a:spcBef>
            </a:pPr>
            <a:r>
              <a:rPr lang="fr-CA" sz="2400" b="1" dirty="0"/>
              <a:t>1834 : </a:t>
            </a:r>
            <a:r>
              <a:rPr lang="fr-CA" sz="2400" dirty="0"/>
              <a:t>premier projet de loi pour retirer le droit de vote aux femmes présenté par le Parti patriote, sous le leadership de Louis-Joseph Papineau.</a:t>
            </a:r>
          </a:p>
          <a:p>
            <a:pPr>
              <a:lnSpc>
                <a:spcPct val="120000"/>
              </a:lnSpc>
              <a:spcBef>
                <a:spcPts val="1200"/>
              </a:spcBef>
            </a:pPr>
            <a:r>
              <a:rPr lang="fr-CA" sz="2400" dirty="0"/>
              <a:t>Face à </a:t>
            </a:r>
            <a:r>
              <a:rPr lang="fr-CA" sz="2400"/>
              <a:t>l’intimidation autour des bureaux de vote, </a:t>
            </a:r>
            <a:r>
              <a:rPr lang="fr-CA" sz="2400" b="1"/>
              <a:t>beaucoup </a:t>
            </a:r>
            <a:r>
              <a:rPr lang="fr-CA" sz="2400" b="1" dirty="0"/>
              <a:t>moins de femmes se déplacent pour voter</a:t>
            </a:r>
            <a:r>
              <a:rPr lang="fr-CA" sz="2400" dirty="0"/>
              <a:t>.</a:t>
            </a:r>
          </a:p>
          <a:p>
            <a:pPr>
              <a:lnSpc>
                <a:spcPct val="120000"/>
              </a:lnSpc>
              <a:spcBef>
                <a:spcPts val="1200"/>
              </a:spcBef>
            </a:pPr>
            <a:r>
              <a:rPr lang="fr-CA" sz="2400" b="1" dirty="0"/>
              <a:t>1849</a:t>
            </a:r>
            <a:r>
              <a:rPr lang="fr-CA" sz="2400" dirty="0"/>
              <a:t> : refonte de la loi électorale par le Parti réformiste : on enlève formellement le droit de vote aux femmes.</a:t>
            </a:r>
          </a:p>
          <a:p>
            <a:pPr>
              <a:lnSpc>
                <a:spcPct val="120000"/>
              </a:lnSpc>
              <a:spcBef>
                <a:spcPts val="1200"/>
              </a:spcBef>
            </a:pPr>
            <a:r>
              <a:rPr lang="fr-CA" sz="2400" b="1" dirty="0"/>
              <a:t>1866</a:t>
            </a:r>
            <a:r>
              <a:rPr lang="fr-CA" sz="2400" dirty="0"/>
              <a:t> : adoption du Code civil. Celui-ci énonce la subordination juridique des femmes à leurs époux.</a:t>
            </a:r>
          </a:p>
          <a:p>
            <a:pPr>
              <a:lnSpc>
                <a:spcPct val="120000"/>
              </a:lnSpc>
              <a:spcBef>
                <a:spcPts val="1200"/>
              </a:spcBef>
            </a:pPr>
            <a:r>
              <a:rPr lang="fr-CA" sz="2400" b="1" dirty="0"/>
              <a:t>1876</a:t>
            </a:r>
            <a:r>
              <a:rPr lang="fr-CA" sz="2400" dirty="0"/>
              <a:t> : </a:t>
            </a:r>
            <a:r>
              <a:rPr lang="fr-CA" sz="2400"/>
              <a:t>adoption de </a:t>
            </a:r>
            <a:r>
              <a:rPr lang="fr-CA" sz="2400" dirty="0"/>
              <a:t>la </a:t>
            </a:r>
            <a:r>
              <a:rPr lang="fr-CA" sz="2400" i="1" dirty="0"/>
              <a:t>Loi sur </a:t>
            </a:r>
            <a:r>
              <a:rPr lang="fr-CA" sz="2400" i="1"/>
              <a:t>les indiens, </a:t>
            </a:r>
            <a:r>
              <a:rPr lang="fr-CA" sz="2400"/>
              <a:t>à forte saveur génocidaire, qui transforme les Autochtones en citoyens et citoyennes de seconde zone.</a:t>
            </a:r>
            <a:endParaRPr lang="fr-CA" sz="2400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EA39EDA6-960D-3E0A-1735-317888C1B4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8DA9DAA-006C-4F4B-980E-E3DF019B24E2}" type="slidenum">
              <a:rPr lang="fr-CA" noProof="0" smtClean="0"/>
              <a:pPr rtl="0"/>
              <a:t>14</a:t>
            </a:fld>
            <a:endParaRPr lang="fr-CA" noProof="0" dirty="0"/>
          </a:p>
        </p:txBody>
      </p:sp>
      <p:sp>
        <p:nvSpPr>
          <p:cNvPr id="6" name="Titre 9">
            <a:extLst>
              <a:ext uri="{FF2B5EF4-FFF2-40B4-BE49-F238E27FC236}">
                <a16:creationId xmlns:a16="http://schemas.microsoft.com/office/drawing/2014/main" id="{4C6BDAD0-BC38-FAE6-B3DE-2B17D9A0955E}"/>
              </a:ext>
            </a:extLst>
          </p:cNvPr>
          <p:cNvSpPr txBox="1">
            <a:spLocks/>
          </p:cNvSpPr>
          <p:nvPr/>
        </p:nvSpPr>
        <p:spPr>
          <a:xfrm>
            <a:off x="838200" y="365126"/>
            <a:ext cx="10515600" cy="7806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fr-CA" sz="3600"/>
              <a:t>L’histoire du vote universel (suite)</a:t>
            </a:r>
            <a:endParaRPr lang="fr-CA" sz="3600" dirty="0"/>
          </a:p>
        </p:txBody>
      </p:sp>
    </p:spTree>
    <p:extLst>
      <p:ext uri="{BB962C8B-B14F-4D97-AF65-F5344CB8AC3E}">
        <p14:creationId xmlns:p14="http://schemas.microsoft.com/office/powerpoint/2010/main" val="5887737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1D0255-4053-84A4-51F6-786CC2546A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>
            <a:extLst>
              <a:ext uri="{FF2B5EF4-FFF2-40B4-BE49-F238E27FC236}">
                <a16:creationId xmlns:a16="http://schemas.microsoft.com/office/drawing/2014/main" id="{19E1A5E5-ABB5-9E76-5E1B-BD2BE8A389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1861" y="1641513"/>
            <a:ext cx="11132834" cy="4963825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fr-CA" sz="2200" b="1" dirty="0"/>
              <a:t>Années 1880 </a:t>
            </a:r>
            <a:r>
              <a:rPr lang="fr-CA" sz="2200" dirty="0"/>
              <a:t>: le mouvement des suffragettes s’organise au niveau fédéral.</a:t>
            </a:r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fr-CA" sz="2200" b="1" dirty="0"/>
              <a:t>Début du XXe siècle </a:t>
            </a:r>
            <a:r>
              <a:rPr lang="fr-CA" sz="2200" dirty="0"/>
              <a:t>: le mouvement des suffragettes s’organise aussi au Québec.</a:t>
            </a:r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fr-CA" sz="2200" b="1" dirty="0"/>
              <a:t>1922</a:t>
            </a:r>
            <a:r>
              <a:rPr lang="fr-CA" sz="2200" dirty="0"/>
              <a:t> : première grande marche pour le droit de vote et le droit de se présenter aux élections. Quelques 400 femmes se rendent à Québec pour rencontrer le premier ministre Taschereau.</a:t>
            </a:r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fr-CA" sz="2200" b="1" dirty="0"/>
              <a:t>À partir de 1927 </a:t>
            </a:r>
            <a:r>
              <a:rPr lang="fr-CA" sz="2200" dirty="0"/>
              <a:t>: les suffragettes organisent </a:t>
            </a:r>
            <a:r>
              <a:rPr lang="fr-CA" sz="2200" b="1" dirty="0"/>
              <a:t>une marche annuelle </a:t>
            </a:r>
            <a:r>
              <a:rPr lang="fr-CA" sz="2200" dirty="0"/>
              <a:t>jusqu’à l’Assemblée nationale. </a:t>
            </a:r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fr-CA" sz="2200" b="1" dirty="0"/>
              <a:t>Chaque année</a:t>
            </a:r>
            <a:r>
              <a:rPr lang="fr-CA" sz="2200" dirty="0"/>
              <a:t>, elle mobilise un député favorable à leur cause pour déposer un projet de loi : quatorze ont été présentés et rejetés…</a:t>
            </a:r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fr-CA" sz="2200" dirty="0"/>
              <a:t>Le Bill No. 18 adopté en 1940 était le </a:t>
            </a:r>
            <a:r>
              <a:rPr lang="fr-CA" sz="2200" b="1" dirty="0"/>
              <a:t>15</a:t>
            </a:r>
            <a:r>
              <a:rPr lang="fr-CA" sz="2200" b="1" baseline="30000" dirty="0"/>
              <a:t>e</a:t>
            </a:r>
            <a:r>
              <a:rPr lang="fr-CA" sz="2200" b="1" dirty="0"/>
              <a:t> projet de loi sur le sujet!</a:t>
            </a:r>
          </a:p>
          <a:p>
            <a:pPr>
              <a:lnSpc>
                <a:spcPct val="100000"/>
              </a:lnSpc>
              <a:spcBef>
                <a:spcPts val="1200"/>
              </a:spcBef>
            </a:pPr>
            <a:endParaRPr lang="fr-CA" sz="2200" dirty="0"/>
          </a:p>
          <a:p>
            <a:pPr algn="r">
              <a:lnSpc>
                <a:spcPct val="100000"/>
              </a:lnSpc>
              <a:spcBef>
                <a:spcPts val="1200"/>
              </a:spcBef>
              <a:buFontTx/>
              <a:buChar char="-"/>
            </a:pPr>
            <a:endParaRPr lang="fr-CA" sz="2200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9E3CF491-D2B3-9B4D-10DA-611B63D06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8DA9DAA-006C-4F4B-980E-E3DF019B24E2}" type="slidenum">
              <a:rPr lang="fr-CA" noProof="0" smtClean="0"/>
              <a:pPr rtl="0"/>
              <a:t>15</a:t>
            </a:fld>
            <a:endParaRPr lang="fr-CA" noProof="0" dirty="0"/>
          </a:p>
        </p:txBody>
      </p:sp>
      <p:sp>
        <p:nvSpPr>
          <p:cNvPr id="6" name="Titre 9">
            <a:extLst>
              <a:ext uri="{FF2B5EF4-FFF2-40B4-BE49-F238E27FC236}">
                <a16:creationId xmlns:a16="http://schemas.microsoft.com/office/drawing/2014/main" id="{5685C221-32D6-9952-C1C1-152D07DCEA1B}"/>
              </a:ext>
            </a:extLst>
          </p:cNvPr>
          <p:cNvSpPr txBox="1">
            <a:spLocks/>
          </p:cNvSpPr>
          <p:nvPr/>
        </p:nvSpPr>
        <p:spPr>
          <a:xfrm>
            <a:off x="838200" y="365126"/>
            <a:ext cx="10515600" cy="7806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fr-CA" sz="3600"/>
              <a:t>L’histoire du vote universel (suite)</a:t>
            </a:r>
            <a:endParaRPr lang="fr-CA" sz="3600" dirty="0"/>
          </a:p>
        </p:txBody>
      </p:sp>
    </p:spTree>
    <p:extLst>
      <p:ext uri="{BB962C8B-B14F-4D97-AF65-F5344CB8AC3E}">
        <p14:creationId xmlns:p14="http://schemas.microsoft.com/office/powerpoint/2010/main" val="13553175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549C42-1218-0C97-AA96-10F33AF26C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id="{4A29C1DE-CB3B-ADFB-D2AD-87D725D662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36525"/>
            <a:ext cx="10515600" cy="777875"/>
          </a:xfrm>
        </p:spPr>
        <p:txBody>
          <a:bodyPr>
            <a:normAutofit/>
          </a:bodyPr>
          <a:lstStyle/>
          <a:p>
            <a:r>
              <a:rPr lang="fr-CA"/>
              <a:t>Malgré des vents contraires généralisés…</a:t>
            </a:r>
            <a:endParaRPr lang="fr-CA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F6605757-2685-C871-1C18-F5ECAA17E3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9382" y="1472541"/>
            <a:ext cx="11538667" cy="5270968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1200"/>
              </a:spcBef>
              <a:buNone/>
            </a:pPr>
            <a:r>
              <a:rPr lang="fr-CA" sz="2200" dirty="0"/>
              <a:t>L’opposition de la société, des institutions et des médias était féroce : « Elles devront affronter les critiques acerbes du puissant clergé, la condescendance des hommes politiques, le paternalisme de nombreux journalistes et même l’opposition de la grande majorité des </a:t>
            </a:r>
            <a:r>
              <a:rPr lang="fr-CA" sz="2200"/>
              <a:t>Québécoises.</a:t>
            </a:r>
          </a:p>
          <a:p>
            <a:pPr marL="0" indent="0">
              <a:lnSpc>
                <a:spcPct val="100000"/>
              </a:lnSpc>
              <a:spcBef>
                <a:spcPts val="1200"/>
              </a:spcBef>
              <a:buNone/>
            </a:pPr>
            <a:r>
              <a:rPr lang="fr-CA" sz="2000" i="1"/>
              <a:t>[...] </a:t>
            </a:r>
            <a:r>
              <a:rPr lang="fr-CA" sz="2000" i="1" dirty="0"/>
              <a:t>les Canadiennes françaises risquent de devenir [...] de véritables femmes-hommes, des hybrides qui détruiraient la femme mère et la femme-femme</a:t>
            </a:r>
            <a:r>
              <a:rPr lang="fr-CA" sz="2000" i="1"/>
              <a:t>. </a:t>
            </a:r>
            <a:r>
              <a:rPr lang="fr-CA" sz="2000"/>
              <a:t>» </a:t>
            </a:r>
            <a:r>
              <a:rPr lang="fr-CA" sz="2200"/>
              <a:t>- </a:t>
            </a:r>
            <a:r>
              <a:rPr lang="fr-CA" sz="1800"/>
              <a:t>Henri </a:t>
            </a:r>
            <a:r>
              <a:rPr lang="fr-CA" sz="1800" dirty="0"/>
              <a:t>Bourassa, fondateur du quotidien Le Devoir. Source : </a:t>
            </a:r>
            <a:r>
              <a:rPr lang="fr-CA" sz="1800" dirty="0">
                <a:hlinkClick r:id="rId4"/>
              </a:rPr>
              <a:t>Aux 18e et 19e siècles, les Québécoises avaient le droit de voter à cause d’une brèche dans la loi | JDM</a:t>
            </a:r>
            <a:endParaRPr lang="fr-CA" sz="1800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5141A960-D67D-F047-54CA-6024B38155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8DA9DAA-006C-4F4B-980E-E3DF019B24E2}" type="slidenum">
              <a:rPr lang="fr-CA" noProof="0" smtClean="0"/>
              <a:pPr rtl="0"/>
              <a:t>16</a:t>
            </a:fld>
            <a:endParaRPr lang="fr-CA" noProof="0" dirty="0"/>
          </a:p>
        </p:txBody>
      </p:sp>
      <p:pic>
        <p:nvPicPr>
          <p:cNvPr id="6" name="Espace réservé du contenu 4">
            <a:extLst>
              <a:ext uri="{FF2B5EF4-FFF2-40B4-BE49-F238E27FC236}">
                <a16:creationId xmlns:a16="http://schemas.microsoft.com/office/drawing/2014/main" id="{8D56A82A-D9D3-59B2-0F17-DAFF98CDDA51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1203175" y="4205468"/>
            <a:ext cx="1974065" cy="2652531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6E59EA59-1823-1B6C-61DF-BF131B2A223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46711" y="4397435"/>
            <a:ext cx="2299101" cy="2268599"/>
          </a:xfrm>
          <a:prstGeom prst="rect">
            <a:avLst/>
          </a:prstGeom>
        </p:spPr>
      </p:pic>
      <p:pic>
        <p:nvPicPr>
          <p:cNvPr id="1032" name="Picture 8" descr="Des femmes contre le droit de vote ? – Libération">
            <a:extLst>
              <a:ext uri="{FF2B5EF4-FFF2-40B4-BE49-F238E27FC236}">
                <a16:creationId xmlns:a16="http://schemas.microsoft.com/office/drawing/2014/main" id="{5646F3C5-452C-8919-23BB-4C50BC529A18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1130" y="4205469"/>
            <a:ext cx="3440398" cy="2460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71840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A91915-A7F9-D866-39CC-CE4937910B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id="{CAB01688-B6D5-737A-1582-A19D7FBDE3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293942"/>
            <a:ext cx="10748211" cy="777875"/>
          </a:xfrm>
        </p:spPr>
        <p:txBody>
          <a:bodyPr>
            <a:noAutofit/>
          </a:bodyPr>
          <a:lstStyle/>
          <a:p>
            <a:r>
              <a:rPr lang="fr-CA" sz="3600"/>
              <a:t>Qui a </a:t>
            </a:r>
            <a:r>
              <a:rPr lang="fr-CA" sz="3600" dirty="0"/>
              <a:t>eu le dernier mot dans l’histoire?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05664913-0FC4-3742-9650-EF83C19BFD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7578" y="1436015"/>
            <a:ext cx="11176843" cy="1335505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fr-CA" sz="2200" dirty="0"/>
              <a:t>Le Cercle des </a:t>
            </a:r>
            <a:r>
              <a:rPr lang="fr-CA" sz="2200"/>
              <a:t>fermières fit signer </a:t>
            </a:r>
            <a:r>
              <a:rPr lang="fr-CA" sz="2200" dirty="0"/>
              <a:t>des pétitions contre le droit de vote, dont une </a:t>
            </a:r>
            <a:r>
              <a:rPr lang="fr-CA" sz="2200"/>
              <a:t>qui récolta </a:t>
            </a:r>
            <a:r>
              <a:rPr lang="fr-CA" sz="2200" dirty="0"/>
              <a:t>plus de 45 000 signatures! </a:t>
            </a:r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fr-CA" sz="2200" dirty="0"/>
              <a:t>Tous les leaders </a:t>
            </a:r>
            <a:r>
              <a:rPr lang="fr-CA" sz="2200"/>
              <a:t>syndicaux étaient </a:t>
            </a:r>
            <a:r>
              <a:rPr lang="fr-CA" sz="2200" dirty="0"/>
              <a:t>formellement contre les suffragettes.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5F35D1A3-8E85-8C41-152F-0D1B2515A3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8DA9DAA-006C-4F4B-980E-E3DF019B24E2}" type="slidenum">
              <a:rPr lang="fr-CA" noProof="0" smtClean="0"/>
              <a:pPr rtl="0"/>
              <a:t>17</a:t>
            </a:fld>
            <a:endParaRPr lang="fr-CA" noProof="0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D2E2EAC4-D84F-AF9D-3FE7-F2D4B61126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81401" y="4209573"/>
            <a:ext cx="2747209" cy="2511902"/>
          </a:xfrm>
          <a:prstGeom prst="rect">
            <a:avLst/>
          </a:prstGeom>
        </p:spPr>
      </p:pic>
      <p:pic>
        <p:nvPicPr>
          <p:cNvPr id="7" name="Picture 6" descr="Affiche ancienne – Si vous ne voulez pas ça ! Votez non contre le suffrage  féminin – Galerie 1 2 3">
            <a:extLst>
              <a:ext uri="{FF2B5EF4-FFF2-40B4-BE49-F238E27FC236}">
                <a16:creationId xmlns:a16="http://schemas.microsoft.com/office/drawing/2014/main" id="{B313BE83-0E68-DEBD-9EE3-A957C910B518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6109" y="2771522"/>
            <a:ext cx="2529364" cy="3551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L'horreur d'un monde où les Femmes auraient des droits…">
            <a:extLst>
              <a:ext uri="{FF2B5EF4-FFF2-40B4-BE49-F238E27FC236}">
                <a16:creationId xmlns:a16="http://schemas.microsoft.com/office/drawing/2014/main" id="{E9C3382A-FFD3-05A3-2070-BCBE9A15EB31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0954" y="3002475"/>
            <a:ext cx="2666455" cy="3719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Droits de vote des femmes">
            <a:extLst>
              <a:ext uri="{FF2B5EF4-FFF2-40B4-BE49-F238E27FC236}">
                <a16:creationId xmlns:a16="http://schemas.microsoft.com/office/drawing/2014/main" id="{B5A9595B-8F56-27D1-7CF2-15926526CAC7}"/>
              </a:ext>
            </a:extLst>
          </p:cNvPr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467" y="3296483"/>
            <a:ext cx="2296301" cy="3424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79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E2D5014-6FC7-EA0E-1C90-CF9F9DB0C523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>
            <a:normAutofit fontScale="90000"/>
          </a:bodyPr>
          <a:lstStyle/>
          <a:p>
            <a:r>
              <a:rPr lang="fr-CA" b="1" dirty="0">
                <a:latin typeface="Arial" panose="020B0604020202020204" pitchFamily="34" charset="0"/>
                <a:cs typeface="Arial" panose="020B0604020202020204" pitchFamily="34" charset="0"/>
              </a:rPr>
              <a:t>En fait, une syndicaliste a donné son appui aux suffragettes…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BA8489F-7FD2-1071-42FA-FB00B29A5C7A}"/>
              </a:ext>
            </a:extLst>
          </p:cNvPr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5018314" y="1825625"/>
            <a:ext cx="6335485" cy="4351338"/>
          </a:xfrm>
        </p:spPr>
        <p:txBody>
          <a:bodyPr>
            <a:normAutofit/>
          </a:bodyPr>
          <a:lstStyle/>
          <a:p>
            <a:pPr marL="0" indent="0" algn="r">
              <a:spcBef>
                <a:spcPts val="1800"/>
              </a:spcBef>
              <a:buNone/>
            </a:pPr>
            <a:r>
              <a:rPr lang="fr-CA" sz="3600" b="1" i="1" dirty="0">
                <a:latin typeface="Arial" panose="020B0604020202020204" pitchFamily="34" charset="0"/>
                <a:cs typeface="Arial" panose="020B0604020202020204" pitchFamily="34" charset="0"/>
              </a:rPr>
              <a:t>« Rappelez-vous, monsieur, que les ministres passent, mais que les associations demeurent ».</a:t>
            </a:r>
            <a:r>
              <a:rPr lang="fr-CA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indent="0" algn="r">
              <a:spcBef>
                <a:spcPts val="1800"/>
              </a:spcBef>
              <a:buNone/>
            </a:pPr>
            <a:r>
              <a:rPr lang="fr-CA" sz="2400" b="1" dirty="0">
                <a:latin typeface="Arial" panose="020B0604020202020204" pitchFamily="34" charset="0"/>
                <a:cs typeface="Arial" panose="020B0604020202020204" pitchFamily="34" charset="0"/>
              </a:rPr>
              <a:t>- Laure Gaudreault, première femme à la tête d’un syndicat et fondatrice du premier syndicat en éducation</a:t>
            </a:r>
            <a:endParaRPr lang="fr-CA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8" name="Picture 4" descr="Laure Gaudreault — Wikipédia">
            <a:extLst>
              <a:ext uri="{FF2B5EF4-FFF2-40B4-BE49-F238E27FC236}">
                <a16:creationId xmlns:a16="http://schemas.microsoft.com/office/drawing/2014/main" id="{8BBF590A-8008-E100-67F1-3BA0C0B51496}"/>
              </a:ext>
            </a:extLst>
          </p:cNvPr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825625"/>
            <a:ext cx="3571875" cy="4371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7821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AA2DDF-0A2B-9968-4B03-57B6278352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AB20733E-D7FE-D05F-A836-0F9D222467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fr-CA" noProof="0" dirty="0"/>
              <a:t>Une décennie à la fois…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139710C8-23CF-A9A3-8789-0224B48775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8DA9DAA-006C-4F4B-980E-E3DF019B24E2}" type="slidenum">
              <a:rPr lang="fr-CA" noProof="0" smtClean="0"/>
              <a:pPr rtl="0"/>
              <a:t>19</a:t>
            </a:fld>
            <a:endParaRPr lang="fr-CA" noProof="0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1B87AF38-E206-092B-F0BF-DAAD5FD65317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6096000" y="234950"/>
            <a:ext cx="6096000" cy="1319213"/>
          </a:xfrm>
        </p:spPr>
        <p:txBody>
          <a:bodyPr>
            <a:noAutofit/>
          </a:bodyPr>
          <a:lstStyle/>
          <a:p>
            <a:r>
              <a:rPr lang="fr-CA" sz="3000"/>
              <a:t>La persévérances des femmes doublement discriminées</a:t>
            </a:r>
            <a:endParaRPr lang="fr-CA" sz="3000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92FD3DC2-F7F5-036C-3000-BA5CD5895CE7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6096001" y="1576388"/>
            <a:ext cx="5721148" cy="5145087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fr-CA" sz="2200" dirty="0"/>
              <a:t>Au sein même des suffragettes, il </a:t>
            </a:r>
            <a:r>
              <a:rPr lang="fr-CA" sz="2200"/>
              <a:t>y eu </a:t>
            </a:r>
            <a:r>
              <a:rPr lang="fr-CA" sz="2200" dirty="0"/>
              <a:t>un débat sur le droit des femmes de couleur…</a:t>
            </a:r>
          </a:p>
          <a:p>
            <a:pPr>
              <a:lnSpc>
                <a:spcPct val="100000"/>
              </a:lnSpc>
            </a:pPr>
            <a:r>
              <a:rPr lang="fr-CA" sz="2200" b="1" dirty="0"/>
              <a:t>1940</a:t>
            </a:r>
            <a:r>
              <a:rPr lang="fr-CA" sz="2200" dirty="0"/>
              <a:t> : </a:t>
            </a:r>
            <a:r>
              <a:rPr lang="fr-CA" sz="2200"/>
              <a:t>grâce aux militantes </a:t>
            </a:r>
            <a:r>
              <a:rPr lang="fr-CA" sz="2200" dirty="0"/>
              <a:t>noires, les femmes de </a:t>
            </a:r>
            <a:r>
              <a:rPr lang="fr-CA" sz="2200"/>
              <a:t>couleurs acquièrent aussi </a:t>
            </a:r>
            <a:r>
              <a:rPr lang="fr-CA" sz="2200" dirty="0"/>
              <a:t>le droit </a:t>
            </a:r>
            <a:r>
              <a:rPr lang="fr-CA" sz="2200"/>
              <a:t>de vote.</a:t>
            </a:r>
            <a:endParaRPr lang="fr-CA" sz="2200" dirty="0"/>
          </a:p>
          <a:p>
            <a:pPr>
              <a:lnSpc>
                <a:spcPct val="100000"/>
              </a:lnSpc>
            </a:pPr>
            <a:r>
              <a:rPr lang="fr-CA" sz="2200" b="1" dirty="0"/>
              <a:t>1969</a:t>
            </a:r>
            <a:r>
              <a:rPr lang="fr-CA" sz="2200" dirty="0"/>
              <a:t> : </a:t>
            </a:r>
            <a:r>
              <a:rPr lang="fr-CA" sz="2200"/>
              <a:t>grâce aux militantes </a:t>
            </a:r>
            <a:r>
              <a:rPr lang="fr-CA" sz="2200" dirty="0"/>
              <a:t>autochtones, la loi électorale accorde enfin le droit de vote aux Autochtones vivant </a:t>
            </a:r>
            <a:r>
              <a:rPr lang="fr-CA" sz="2200"/>
              <a:t>en communauté.</a:t>
            </a:r>
            <a:endParaRPr lang="fr-CA" sz="2200" dirty="0"/>
          </a:p>
          <a:p>
            <a:pPr>
              <a:lnSpc>
                <a:spcPct val="100000"/>
              </a:lnSpc>
            </a:pPr>
            <a:r>
              <a:rPr lang="fr-CA" sz="2200" dirty="0"/>
              <a:t>Bref, le suffrage universel n’a pas encore 60 ans au Québec.</a:t>
            </a:r>
          </a:p>
        </p:txBody>
      </p:sp>
      <p:pic>
        <p:nvPicPr>
          <p:cNvPr id="16" name="Espace réservé pour une image  15" descr="Une image contenant Visage humain, texte, sourire, habits&#10;&#10;Le contenu généré par l’IA peut être incorrect.">
            <a:extLst>
              <a:ext uri="{FF2B5EF4-FFF2-40B4-BE49-F238E27FC236}">
                <a16:creationId xmlns:a16="http://schemas.microsoft.com/office/drawing/2014/main" id="{FB27A1FD-9C70-F7AA-214B-7C5F7D2E208B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>
          <a:blip r:embed="rId2"/>
          <a:srcRect t="8664" b="8664"/>
          <a:stretch>
            <a:fillRect/>
          </a:stretch>
        </p:blipFill>
        <p:spPr>
          <a:xfrm>
            <a:off x="374851" y="301625"/>
            <a:ext cx="2459038" cy="2505075"/>
          </a:xfrm>
        </p:spPr>
      </p:pic>
      <p:pic>
        <p:nvPicPr>
          <p:cNvPr id="36" name="Espace réservé pour une image  35" descr="Une image contenant texte, journal, Coupure de presse, Publication&#10;&#10;Le contenu généré par l’IA peut être incorrect.">
            <a:extLst>
              <a:ext uri="{FF2B5EF4-FFF2-40B4-BE49-F238E27FC236}">
                <a16:creationId xmlns:a16="http://schemas.microsoft.com/office/drawing/2014/main" id="{CA9EFEB0-57FA-3C36-D8A9-49B04D703722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>
          <a:blip r:embed="rId3"/>
          <a:srcRect t="7269" b="7269"/>
          <a:stretch>
            <a:fillRect/>
          </a:stretch>
        </p:blipFill>
        <p:spPr>
          <a:xfrm>
            <a:off x="441029" y="3108325"/>
            <a:ext cx="5221288" cy="3448050"/>
          </a:xfrm>
        </p:spPr>
      </p:pic>
      <p:pic>
        <p:nvPicPr>
          <p:cNvPr id="44" name="Espace réservé pour une image  43" descr="Une image contenant habits, Visage humain, personne, sourire&#10;&#10;Le contenu généré par l’IA peut être incorrect.">
            <a:extLst>
              <a:ext uri="{FF2B5EF4-FFF2-40B4-BE49-F238E27FC236}">
                <a16:creationId xmlns:a16="http://schemas.microsoft.com/office/drawing/2014/main" id="{AC5410C5-DFE1-7DA6-578C-9E7D16F2BFE4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>
          <a:blip r:embed="rId4"/>
          <a:srcRect t="4551" b="4551"/>
          <a:stretch>
            <a:fillRect/>
          </a:stretch>
        </p:blipFill>
        <p:spPr>
          <a:xfrm>
            <a:off x="3051673" y="323850"/>
            <a:ext cx="2460625" cy="2505075"/>
          </a:xfrm>
        </p:spPr>
      </p:pic>
    </p:spTree>
    <p:extLst>
      <p:ext uri="{BB962C8B-B14F-4D97-AF65-F5344CB8AC3E}">
        <p14:creationId xmlns:p14="http://schemas.microsoft.com/office/powerpoint/2010/main" val="31128406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DEB613C-D0A0-E52B-16E4-DC26DB350B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/>
              <a:t>Plan de la présentation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5F9F241-5192-027C-B1E9-8FFD622626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2400"/>
              </a:spcBef>
            </a:pPr>
            <a:r>
              <a:rPr lang="fr-CA" sz="3200" b="1"/>
              <a:t>1. Pourquoi la politique et les élections, ça nous regarde, selon nous?</a:t>
            </a:r>
          </a:p>
          <a:p>
            <a:pPr>
              <a:spcBef>
                <a:spcPts val="2400"/>
              </a:spcBef>
            </a:pPr>
            <a:r>
              <a:rPr lang="fr-CA" sz="3200" b="1"/>
              <a:t>2. Comment notre action politique peut-elle avoir du sens? Trois leçons de l’Histoire.</a:t>
            </a:r>
          </a:p>
          <a:p>
            <a:pPr>
              <a:spcBef>
                <a:spcPts val="2400"/>
              </a:spcBef>
            </a:pPr>
            <a:r>
              <a:rPr lang="fr-CA" sz="3200" b="1"/>
              <a:t>3. La plateforme </a:t>
            </a:r>
            <a:r>
              <a:rPr lang="fr-CA" sz="3200" b="1" i="1"/>
              <a:t>Ça nous regarde</a:t>
            </a:r>
          </a:p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93635241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37041F5-203A-D40B-2115-30C99494F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8DA9DAA-006C-4F4B-980E-E3DF019B24E2}" type="slidenum">
              <a:rPr lang="fr-CA" noProof="0" smtClean="0"/>
              <a:pPr rtl="0"/>
              <a:t>20</a:t>
            </a:fld>
            <a:endParaRPr lang="fr-CA" noProof="0" dirty="0"/>
          </a:p>
        </p:txBody>
      </p:sp>
      <p:pic>
        <p:nvPicPr>
          <p:cNvPr id="18" name="Espace réservé pour une image  17" descr="Une image contenant habits, personne, Dessin d’enfant, intérieur&#10;&#10;Le contenu généré par l’IA peut être incorrect.">
            <a:extLst>
              <a:ext uri="{FF2B5EF4-FFF2-40B4-BE49-F238E27FC236}">
                <a16:creationId xmlns:a16="http://schemas.microsoft.com/office/drawing/2014/main" id="{7DF2B9A1-0F17-6CEB-4562-D0B623143FEC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>
          <a:blip r:embed="rId4"/>
          <a:srcRect l="14621" r="14621"/>
          <a:stretch>
            <a:fillRect/>
          </a:stretch>
        </p:blipFill>
        <p:spPr>
          <a:xfrm>
            <a:off x="838200" y="528638"/>
            <a:ext cx="2840760" cy="2838450"/>
          </a:xfrm>
        </p:spPr>
      </p:pic>
      <p:pic>
        <p:nvPicPr>
          <p:cNvPr id="24" name="Espace réservé pour une image  23">
            <a:extLst>
              <a:ext uri="{FF2B5EF4-FFF2-40B4-BE49-F238E27FC236}">
                <a16:creationId xmlns:a16="http://schemas.microsoft.com/office/drawing/2014/main" id="{F8E7D569-5646-F42B-3794-0F41CD4812DD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>
          <a:blip r:embed="rId5"/>
          <a:srcRect l="11757" r="11757"/>
          <a:stretch>
            <a:fillRect/>
          </a:stretch>
        </p:blipFill>
        <p:spPr>
          <a:xfrm>
            <a:off x="3301777" y="2026134"/>
            <a:ext cx="2289175" cy="2273300"/>
          </a:xfrm>
        </p:spPr>
      </p:pic>
      <p:pic>
        <p:nvPicPr>
          <p:cNvPr id="22" name="Espace réservé pour une image  21" descr="Une image contenant texte, écriture manuscrite, Rébellion, homme&#10;&#10;Le contenu généré par l’IA peut être incorrect.">
            <a:extLst>
              <a:ext uri="{FF2B5EF4-FFF2-40B4-BE49-F238E27FC236}">
                <a16:creationId xmlns:a16="http://schemas.microsoft.com/office/drawing/2014/main" id="{CFC0F4D2-2AE1-DEC7-4FBF-6E6F19777B75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>
          <a:blip r:embed="rId6"/>
          <a:srcRect l="2490" r="2490"/>
          <a:stretch>
            <a:fillRect/>
          </a:stretch>
        </p:blipFill>
        <p:spPr>
          <a:xfrm>
            <a:off x="9072563" y="4386263"/>
            <a:ext cx="3119437" cy="2462212"/>
          </a:xfrm>
        </p:spPr>
      </p:pic>
      <p:pic>
        <p:nvPicPr>
          <p:cNvPr id="16" name="Espace réservé pour une image  15" descr="Une image contenant écriture manuscrite, Visage humain, habits, texte&#10;&#10;Le contenu généré par l’IA peut être incorrect.">
            <a:extLst>
              <a:ext uri="{FF2B5EF4-FFF2-40B4-BE49-F238E27FC236}">
                <a16:creationId xmlns:a16="http://schemas.microsoft.com/office/drawing/2014/main" id="{1C7F3ECF-5A75-54F4-5509-C745CF364269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>
          <a:blip r:embed="rId7"/>
          <a:srcRect l="3999" r="3999"/>
          <a:stretch>
            <a:fillRect/>
          </a:stretch>
        </p:blipFill>
        <p:spPr>
          <a:xfrm>
            <a:off x="228377" y="4019550"/>
            <a:ext cx="3854450" cy="2838450"/>
          </a:xfrm>
        </p:spPr>
      </p:pic>
      <p:sp>
        <p:nvSpPr>
          <p:cNvPr id="8" name="Titre 7">
            <a:extLst>
              <a:ext uri="{FF2B5EF4-FFF2-40B4-BE49-F238E27FC236}">
                <a16:creationId xmlns:a16="http://schemas.microsoft.com/office/drawing/2014/main" id="{CD7EB9BD-603B-8759-E956-4DEFABD861C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003925" y="528638"/>
            <a:ext cx="6188075" cy="2276475"/>
          </a:xfrm>
        </p:spPr>
        <p:txBody>
          <a:bodyPr>
            <a:noAutofit/>
          </a:bodyPr>
          <a:lstStyle/>
          <a:p>
            <a:r>
              <a:rPr lang="fr-CA" sz="3200" cap="none" dirty="0"/>
              <a:t>Derrière chaque victoire politique : des décennies d’implication syndicale et sociale de milliers de personnes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6E86C2D8-79C0-9C88-3CB6-CAF758A5F488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3338891" y="5017615"/>
            <a:ext cx="3007822" cy="1692461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703F0DEF-9297-EE8E-8FF2-EFA805AA6A45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5818410" y="3648660"/>
            <a:ext cx="6373590" cy="106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835049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6A181633-E998-4FDE-DFAA-001A8A8C27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2604" y="208542"/>
            <a:ext cx="7071884" cy="4287264"/>
          </a:xfrm>
          <a:prstGeom prst="rect">
            <a:avLst/>
          </a:prstGeom>
        </p:spPr>
      </p:pic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00E94AF-489C-9926-3185-481D4F05E8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4901" y="1185183"/>
            <a:ext cx="6635666" cy="2983832"/>
          </a:xfrm>
          <a:solidFill>
            <a:schemeClr val="bg1"/>
          </a:solidFill>
        </p:spPr>
        <p:txBody>
          <a:bodyPr lIns="180000" tIns="180000" rIns="180000" bIns="180000">
            <a:normAutofit fontScale="92500" lnSpcReduction="20000"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fr-CA" i="1" dirty="0">
                <a:latin typeface="Arial" panose="020B0604020202020204" pitchFamily="34" charset="0"/>
                <a:cs typeface="Arial" panose="020B0604020202020204" pitchFamily="34" charset="0"/>
              </a:rPr>
              <a:t>« Il n’y a pas d’épiphanie à l’Assemblée nationale, tout est un aboutissement. Toutes les grandes réformes sont précédées par une demande de la société civile. » </a:t>
            </a:r>
          </a:p>
          <a:p>
            <a:pPr marL="358775" lvl="1" indent="0">
              <a:lnSpc>
                <a:spcPct val="110000"/>
              </a:lnSpc>
              <a:buNone/>
            </a:pPr>
            <a:r>
              <a:rPr lang="fr-CA" i="1" dirty="0">
                <a:latin typeface="Arial" panose="020B0604020202020204" pitchFamily="34" charset="0"/>
                <a:cs typeface="Arial" panose="020B0604020202020204" pitchFamily="34" charset="0"/>
              </a:rPr>
              <a:t>- Louise Harel, qui cumule plus de 30 années d’expérience comme députée et ministre</a:t>
            </a:r>
          </a:p>
        </p:txBody>
      </p:sp>
      <p:sp>
        <p:nvSpPr>
          <p:cNvPr id="4" name="Espace réservé du contenu 2">
            <a:extLst>
              <a:ext uri="{FF2B5EF4-FFF2-40B4-BE49-F238E27FC236}">
                <a16:creationId xmlns:a16="http://schemas.microsoft.com/office/drawing/2014/main" id="{89F1A69C-EF1D-A4AB-F392-1950E1DF6023}"/>
              </a:ext>
            </a:extLst>
          </p:cNvPr>
          <p:cNvSpPr txBox="1">
            <a:spLocks/>
          </p:cNvSpPr>
          <p:nvPr/>
        </p:nvSpPr>
        <p:spPr>
          <a:xfrm>
            <a:off x="544901" y="4505826"/>
            <a:ext cx="11105679" cy="2027321"/>
          </a:xfrm>
          <a:prstGeom prst="rect">
            <a:avLst/>
          </a:prstGeom>
          <a:solidFill>
            <a:schemeClr val="bg1"/>
          </a:solidFill>
        </p:spPr>
        <p:txBody>
          <a:bodyPr vert="horz" lIns="180000" tIns="180000" rIns="180000" bIns="18000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  <a:spcBef>
                <a:spcPts val="1200"/>
              </a:spcBef>
            </a:pPr>
            <a:r>
              <a:rPr lang="fr-CA" sz="2400" dirty="0">
                <a:latin typeface="Arial" panose="020B0604020202020204" pitchFamily="34" charset="0"/>
                <a:cs typeface="Arial" panose="020B0604020202020204" pitchFamily="34" charset="0"/>
              </a:rPr>
              <a:t>Le changement politique ne commence jamais au sein d’un parti politique.</a:t>
            </a:r>
          </a:p>
          <a:p>
            <a:pPr>
              <a:lnSpc>
                <a:spcPct val="110000"/>
              </a:lnSpc>
              <a:spcBef>
                <a:spcPts val="1200"/>
              </a:spcBef>
            </a:pPr>
            <a:r>
              <a:rPr lang="fr-CA" sz="2400" dirty="0">
                <a:latin typeface="Arial" panose="020B0604020202020204" pitchFamily="34" charset="0"/>
                <a:cs typeface="Arial" panose="020B0604020202020204" pitchFamily="34" charset="0"/>
              </a:rPr>
              <a:t>Ce sont </a:t>
            </a:r>
            <a:r>
              <a:rPr lang="fr-CA" sz="2400">
                <a:latin typeface="Arial" panose="020B0604020202020204" pitchFamily="34" charset="0"/>
                <a:cs typeface="Arial" panose="020B0604020202020204" pitchFamily="34" charset="0"/>
              </a:rPr>
              <a:t>les citoyens, les citoyennes et les organisations</a:t>
            </a:r>
            <a:r>
              <a:rPr lang="fr-CA" sz="2400" dirty="0">
                <a:latin typeface="Arial" panose="020B0604020202020204" pitchFamily="34" charset="0"/>
                <a:cs typeface="Arial" panose="020B0604020202020204" pitchFamily="34" charset="0"/>
              </a:rPr>
              <a:t>, réunies en mouvements sociaux et syndicaux, qui développent et défendent des propositions auprès de la population et des décideurs.</a:t>
            </a:r>
          </a:p>
        </p:txBody>
      </p:sp>
    </p:spTree>
    <p:extLst>
      <p:ext uri="{BB962C8B-B14F-4D97-AF65-F5344CB8AC3E}">
        <p14:creationId xmlns:p14="http://schemas.microsoft.com/office/powerpoint/2010/main" val="166006526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0603E9-1395-1331-3371-9E4E4B0DD5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E65472ED-A4F0-3EB0-32F0-B6916EAEFA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7013" y="232924"/>
            <a:ext cx="11073064" cy="958348"/>
          </a:xfrm>
        </p:spPr>
        <p:txBody>
          <a:bodyPr>
            <a:noAutofit/>
          </a:bodyPr>
          <a:lstStyle/>
          <a:p>
            <a:r>
              <a:rPr lang="fr-CA" sz="3600"/>
              <a:t>Lutter </a:t>
            </a:r>
            <a:r>
              <a:rPr lang="fr-CA" sz="3600" u="sng"/>
              <a:t>pour</a:t>
            </a:r>
            <a:r>
              <a:rPr lang="fr-CA" sz="3600"/>
              <a:t> faire avancer une proposition concrète</a:t>
            </a:r>
            <a:endParaRPr lang="fr-CA" sz="3600" dirty="0"/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1C781B75-B822-3D1B-5F85-FA0260AB03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0506" y="1590368"/>
            <a:ext cx="11459571" cy="5034708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1800"/>
              </a:spcBef>
              <a:buNone/>
            </a:pPr>
            <a:r>
              <a:rPr lang="fr-CA" sz="2400"/>
              <a:t>Trouver notre « pour » et se concentrer dessus : Ce n’est pas une question ésotérique. Respecter ses capacités et ses limites est fondamental en matière d’implication, pour éviter le surménage, le découragement et la perte de sens.</a:t>
            </a:r>
          </a:p>
          <a:p>
            <a:pPr marL="0" indent="0">
              <a:lnSpc>
                <a:spcPct val="100000"/>
              </a:lnSpc>
              <a:spcBef>
                <a:spcPts val="1800"/>
              </a:spcBef>
              <a:buNone/>
            </a:pPr>
            <a:r>
              <a:rPr lang="fr-CA" sz="2400"/>
              <a:t> Rester concentré sur notre ou nos propositions :</a:t>
            </a:r>
          </a:p>
          <a:p>
            <a:pPr>
              <a:lnSpc>
                <a:spcPct val="100000"/>
              </a:lnSpc>
              <a:spcBef>
                <a:spcPts val="1800"/>
              </a:spcBef>
            </a:pPr>
            <a:r>
              <a:rPr lang="fr-CA" sz="2400"/>
              <a:t>Permet </a:t>
            </a:r>
            <a:r>
              <a:rPr lang="fr-CA" sz="2400" dirty="0"/>
              <a:t>de s’assurer que nos ressources en temps et en énergie servent à faire avancer </a:t>
            </a:r>
            <a:r>
              <a:rPr lang="fr-CA" sz="2400"/>
              <a:t>nos idées (</a:t>
            </a:r>
            <a:r>
              <a:rPr lang="fr-CA" sz="2400" dirty="0"/>
              <a:t>versus être en réaction aux vents hostiles, aux attaques déstabilisantes, aux chroniqueurs qui écrivent des niaiseries, etc.).</a:t>
            </a:r>
          </a:p>
          <a:p>
            <a:pPr>
              <a:lnSpc>
                <a:spcPct val="100000"/>
              </a:lnSpc>
              <a:spcBef>
                <a:spcPts val="1800"/>
              </a:spcBef>
            </a:pPr>
            <a:r>
              <a:rPr lang="fr-CA" sz="2400" dirty="0"/>
              <a:t>Permet de garder espoir en cas de revers et de </a:t>
            </a:r>
            <a:r>
              <a:rPr lang="fr-CA" sz="2400"/>
              <a:t>découragement.</a:t>
            </a:r>
          </a:p>
          <a:p>
            <a:pPr>
              <a:lnSpc>
                <a:spcPct val="100000"/>
              </a:lnSpc>
              <a:spcBef>
                <a:spcPts val="1800"/>
              </a:spcBef>
            </a:pPr>
            <a:r>
              <a:rPr lang="fr-CA" sz="2400"/>
              <a:t>Permet de se sortir des débats d’idées interminables pour se ramener au cœur (le monde des valeurs, du vécu, de la motivation et des relations) : c’est là où se situe le désir d’agir.</a:t>
            </a:r>
            <a:endParaRPr lang="fr-CA" sz="2400" dirty="0"/>
          </a:p>
        </p:txBody>
      </p:sp>
    </p:spTree>
    <p:extLst>
      <p:ext uri="{BB962C8B-B14F-4D97-AF65-F5344CB8AC3E}">
        <p14:creationId xmlns:p14="http://schemas.microsoft.com/office/powerpoint/2010/main" val="40179961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19E494A7-04DD-0666-F014-CFDA485FDB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/>
              <a:t>3. La plateforme </a:t>
            </a:r>
            <a:r>
              <a:rPr lang="fr-CA" i="1"/>
              <a:t>Ça nous regarde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090F8F80-4DEC-93CF-9F8F-BAFAFBEF74C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22597481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EBBEDDE-162F-4824-AA1D-FF8C9B494F84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fr-CA"/>
              <a:t>Objectifs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84508F4-B1CB-C03E-6B75-49CF58E17B8D}"/>
              </a:ext>
            </a:extLst>
          </p:cNvPr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396607" y="1687286"/>
            <a:ext cx="11131363" cy="4677907"/>
          </a:xfrm>
        </p:spPr>
        <p:txBody>
          <a:bodyPr>
            <a:normAutofit/>
          </a:bodyPr>
          <a:lstStyle/>
          <a:p>
            <a:pPr marL="1076325" lvl="0" indent="-538163">
              <a:lnSpc>
                <a:spcPct val="100000"/>
              </a:lnSpc>
              <a:spcBef>
                <a:spcPts val="1200"/>
              </a:spcBef>
              <a:buFont typeface="+mj-lt"/>
              <a:buAutoNum type="arabicPeriod"/>
            </a:pPr>
            <a:r>
              <a:rPr lang="fr-CA"/>
              <a:t>Mettre en œuvre une stratégie de plaidoyer auprès des partis politiques afin d’influencer leurs plateformes électorales, avec une approche centrée sur des propositions de solutions.</a:t>
            </a:r>
          </a:p>
          <a:p>
            <a:pPr marL="1076325" lvl="0" indent="-538163">
              <a:lnSpc>
                <a:spcPct val="100000"/>
              </a:lnSpc>
              <a:spcBef>
                <a:spcPts val="1200"/>
              </a:spcBef>
              <a:buFont typeface="+mj-lt"/>
              <a:buAutoNum type="arabicPeriod"/>
            </a:pPr>
            <a:r>
              <a:rPr lang="fr-CA"/>
              <a:t>Informer nos affiliés et nos membres sur les plateformes électorales, la démocratie, nos idées de solutions et </a:t>
            </a:r>
            <a:r>
              <a:rPr lang="fr-CA" b="1"/>
              <a:t>pourquoi l’action sociale et politique des syndicats est essentielle et bénéfique</a:t>
            </a:r>
            <a:r>
              <a:rPr lang="fr-CA"/>
              <a:t>.</a:t>
            </a:r>
          </a:p>
          <a:p>
            <a:pPr marL="1076325" lvl="0" indent="-538163">
              <a:lnSpc>
                <a:spcPct val="100000"/>
              </a:lnSpc>
              <a:spcBef>
                <a:spcPts val="1200"/>
              </a:spcBef>
              <a:buFont typeface="+mj-lt"/>
              <a:buAutoNum type="arabicPeriod"/>
            </a:pPr>
            <a:r>
              <a:rPr lang="fr-CA"/>
              <a:t>Susciter l’engagement et la participation de nos affiliés et de nos membres.</a:t>
            </a:r>
          </a:p>
          <a:p>
            <a:pPr marL="0" indent="0">
              <a:buNone/>
            </a:pPr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16980276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6130940-3011-B5B3-2F26-5681114E066E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fr-CA"/>
              <a:t>Deux volets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A5843F3-4E46-9DB7-BA0B-BD9B19A75EEB}"/>
              </a:ext>
            </a:extLst>
          </p:cNvPr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716692" y="2446638"/>
            <a:ext cx="10637108" cy="2261286"/>
          </a:xfrm>
        </p:spPr>
        <p:txBody>
          <a:bodyPr vert="horz" lIns="91440" tIns="45720" rIns="91440" bIns="45720" rtlCol="0" anchor="t">
            <a:normAutofit/>
          </a:bodyPr>
          <a:lstStyle/>
          <a:p>
            <a:pPr lvl="0">
              <a:lnSpc>
                <a:spcPct val="100000"/>
              </a:lnSpc>
              <a:spcBef>
                <a:spcPts val="1800"/>
              </a:spcBef>
            </a:pPr>
            <a:r>
              <a:rPr lang="fr-CA" sz="3000" b="1"/>
              <a:t>1. Volet influence : </a:t>
            </a:r>
            <a:r>
              <a:rPr lang="fr-CA" sz="3000"/>
              <a:t>stratégie auprès des partis politiques</a:t>
            </a:r>
          </a:p>
          <a:p>
            <a:pPr lvl="0">
              <a:lnSpc>
                <a:spcPct val="100000"/>
              </a:lnSpc>
              <a:spcBef>
                <a:spcPts val="1800"/>
              </a:spcBef>
            </a:pPr>
            <a:r>
              <a:rPr lang="fr-CA" sz="3000" b="1"/>
              <a:t>2. Volet public : </a:t>
            </a:r>
            <a:r>
              <a:rPr lang="fr-CA" sz="3000"/>
              <a:t>information et participation de nos affiliés et de nos membres</a:t>
            </a:r>
          </a:p>
        </p:txBody>
      </p:sp>
    </p:spTree>
    <p:extLst>
      <p:ext uri="{BB962C8B-B14F-4D97-AF65-F5344CB8AC3E}">
        <p14:creationId xmlns:p14="http://schemas.microsoft.com/office/powerpoint/2010/main" val="287078324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E524C78-D9A5-2E8F-2DEB-DF41AC07E83B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>
            <a:normAutofit/>
          </a:bodyPr>
          <a:lstStyle/>
          <a:p>
            <a:r>
              <a:rPr lang="fr-CA" sz="3400"/>
              <a:t>3.1. Plaidoyer auprès des partis politiques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EC1D259-BF14-F56D-966B-AE302B759CBF}"/>
              </a:ext>
            </a:extLst>
          </p:cNvPr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838200" y="4733155"/>
            <a:ext cx="10515600" cy="1500187"/>
          </a:xfrm>
        </p:spPr>
        <p:txBody>
          <a:bodyPr>
            <a:normAutofit/>
          </a:bodyPr>
          <a:lstStyle/>
          <a:p>
            <a:r>
              <a:rPr lang="fr-CA" sz="3200"/>
              <a:t>Volet influence</a:t>
            </a:r>
          </a:p>
        </p:txBody>
      </p:sp>
    </p:spTree>
    <p:extLst>
      <p:ext uri="{BB962C8B-B14F-4D97-AF65-F5344CB8AC3E}">
        <p14:creationId xmlns:p14="http://schemas.microsoft.com/office/powerpoint/2010/main" val="207586822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FCC4FEC1-0A5F-66D0-FAD7-604B0A8D318D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fr-CA"/>
              <a:t>En Centrale, il s’effectue en continu</a:t>
            </a:r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DAD60BB1-FD0B-9013-CFF6-B940A4990E2C}"/>
              </a:ext>
            </a:extLst>
          </p:cNvPr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838200" y="1825624"/>
            <a:ext cx="10515600" cy="4758055"/>
          </a:xfrm>
        </p:spPr>
        <p:txBody>
          <a:bodyPr>
            <a:normAutofit/>
          </a:bodyPr>
          <a:lstStyle/>
          <a:p>
            <a:pPr marL="538163" indent="-538163">
              <a:lnSpc>
                <a:spcPct val="100000"/>
              </a:lnSpc>
              <a:spcBef>
                <a:spcPts val="1800"/>
              </a:spcBef>
              <a:spcAft>
                <a:spcPts val="1800"/>
              </a:spcAft>
            </a:pPr>
            <a:r>
              <a:rPr lang="fr-CA" sz="3200"/>
              <a:t>Le volet influence s’inscrit dans le cadre du Plan des relations gouvernementales et politiques de la CSQ.</a:t>
            </a:r>
          </a:p>
          <a:p>
            <a:pPr marL="538163" indent="-538163">
              <a:lnSpc>
                <a:spcPct val="100000"/>
              </a:lnSpc>
              <a:spcBef>
                <a:spcPts val="1800"/>
              </a:spcBef>
            </a:pPr>
            <a:r>
              <a:rPr lang="fr-CA" sz="3200"/>
              <a:t>Il s’effectue en continu, puisque les partis sont interpellés chaque semaine sur nos différents enjeux :</a:t>
            </a:r>
          </a:p>
          <a:p>
            <a:pPr marL="1076325" lvl="1" indent="-538163">
              <a:lnSpc>
                <a:spcPct val="100000"/>
              </a:lnSpc>
              <a:spcBef>
                <a:spcPts val="1800"/>
              </a:spcBef>
            </a:pPr>
            <a:r>
              <a:rPr lang="fr-CA" sz="2800"/>
              <a:t>Transmission de tous nos communiqués aux partis;</a:t>
            </a:r>
          </a:p>
          <a:p>
            <a:pPr marL="1076325" lvl="1" indent="-538163">
              <a:lnSpc>
                <a:spcPct val="100000"/>
              </a:lnSpc>
              <a:spcBef>
                <a:spcPts val="1800"/>
              </a:spcBef>
            </a:pPr>
            <a:r>
              <a:rPr lang="fr-CA" sz="2800"/>
              <a:t>Communication constante avec les attachés, les chefs et les porte-paroles des partis.</a:t>
            </a:r>
          </a:p>
        </p:txBody>
      </p:sp>
    </p:spTree>
    <p:extLst>
      <p:ext uri="{BB962C8B-B14F-4D97-AF65-F5344CB8AC3E}">
        <p14:creationId xmlns:p14="http://schemas.microsoft.com/office/powerpoint/2010/main" val="396577998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99D9B6D-586B-3C73-A35F-E3D2B39526F0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142240" y="188006"/>
            <a:ext cx="11897360" cy="1066846"/>
          </a:xfrm>
        </p:spPr>
        <p:txBody>
          <a:bodyPr>
            <a:normAutofit/>
          </a:bodyPr>
          <a:lstStyle/>
          <a:p>
            <a:r>
              <a:rPr lang="fr-CA"/>
              <a:t>Actions en vue des prochaines élections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7E0522B-8B27-CF2D-1CDF-B2FD8FB7B3D1}"/>
              </a:ext>
            </a:extLst>
          </p:cNvPr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511630" y="1524000"/>
            <a:ext cx="11310256" cy="5145995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538163" indent="-538163">
              <a:lnSpc>
                <a:spcPct val="100000"/>
              </a:lnSpc>
              <a:spcBef>
                <a:spcPts val="1200"/>
              </a:spcBef>
            </a:pPr>
            <a:r>
              <a:rPr lang="fr-CA" sz="2200"/>
              <a:t>Participation aux </a:t>
            </a:r>
            <a:r>
              <a:rPr lang="fr-CA" sz="2200" b="1"/>
              <a:t>congrès électoraux des partis </a:t>
            </a:r>
            <a:r>
              <a:rPr lang="fr-CA" sz="2200"/>
              <a:t>: Parti Québécois (PQ, janvier 2026) et Québec solidaire (mai 2026).</a:t>
            </a:r>
          </a:p>
          <a:p>
            <a:pPr marL="538163" indent="-538163">
              <a:lnSpc>
                <a:spcPct val="100000"/>
              </a:lnSpc>
              <a:spcBef>
                <a:spcPts val="1200"/>
              </a:spcBef>
            </a:pPr>
            <a:r>
              <a:rPr lang="fr-CA" sz="2200" b="1"/>
              <a:t>Rencontres avec les chefs et les porte-paroles </a:t>
            </a:r>
            <a:r>
              <a:rPr lang="fr-CA" sz="2200"/>
              <a:t>des principaux partis. À ce jour, le Président de la CSQ, Éric Gingras, a rencontré :</a:t>
            </a:r>
          </a:p>
          <a:p>
            <a:pPr marL="1525588" lvl="4" indent="-538163">
              <a:lnSpc>
                <a:spcPct val="100000"/>
              </a:lnSpc>
              <a:spcBef>
                <a:spcPts val="600"/>
              </a:spcBef>
            </a:pPr>
            <a:r>
              <a:rPr lang="fr-CA" sz="2200" b="1"/>
              <a:t>Charles Milliard</a:t>
            </a:r>
            <a:r>
              <a:rPr lang="fr-CA" sz="2200"/>
              <a:t>, Parti libéral du Québec, accompagné de la député Madwa-Nika Cadet;</a:t>
            </a:r>
          </a:p>
          <a:p>
            <a:pPr marL="1525588" lvl="4" indent="-538163">
              <a:lnSpc>
                <a:spcPct val="100000"/>
              </a:lnSpc>
              <a:spcBef>
                <a:spcPts val="600"/>
              </a:spcBef>
            </a:pPr>
            <a:r>
              <a:rPr lang="fr-CA" sz="2200" b="1"/>
              <a:t>Ruba Ghazal</a:t>
            </a:r>
            <a:r>
              <a:rPr lang="fr-CA" sz="2200"/>
              <a:t>, Québec solidaire, accompagnée du député Alexandre Leduc)</a:t>
            </a:r>
          </a:p>
          <a:p>
            <a:pPr marL="1525588" lvl="4" indent="-538163">
              <a:lnSpc>
                <a:spcPct val="100000"/>
              </a:lnSpc>
              <a:spcBef>
                <a:spcPts val="600"/>
              </a:spcBef>
            </a:pPr>
            <a:r>
              <a:rPr lang="fr-CA" sz="2200" b="1"/>
              <a:t>Éric Duhaime</a:t>
            </a:r>
            <a:r>
              <a:rPr lang="fr-CA" sz="2200"/>
              <a:t>, Parti conservateur du Québec.</a:t>
            </a:r>
          </a:p>
          <a:p>
            <a:pPr marL="1525588" lvl="4" indent="-538163">
              <a:lnSpc>
                <a:spcPct val="100000"/>
              </a:lnSpc>
              <a:spcBef>
                <a:spcPts val="600"/>
              </a:spcBef>
            </a:pPr>
            <a:r>
              <a:rPr lang="fr-CA" sz="2200"/>
              <a:t>Nous attendons toujours un retour du PQ.</a:t>
            </a:r>
          </a:p>
          <a:p>
            <a:pPr marL="1525588" lvl="4" indent="-538163">
              <a:lnSpc>
                <a:spcPct val="100000"/>
              </a:lnSpc>
              <a:spcBef>
                <a:spcPts val="600"/>
              </a:spcBef>
            </a:pPr>
            <a:r>
              <a:rPr lang="fr-CA" sz="2200"/>
              <a:t>L’invitation pour une rencontre a été transmise à Chistine Fréchette.</a:t>
            </a:r>
          </a:p>
          <a:p>
            <a:pPr marL="538163" indent="-538163">
              <a:lnSpc>
                <a:spcPct val="100000"/>
              </a:lnSpc>
              <a:spcBef>
                <a:spcPts val="1200"/>
              </a:spcBef>
            </a:pPr>
            <a:r>
              <a:rPr lang="fr-CA" sz="2200" b="1">
                <a:latin typeface="Arial"/>
                <a:cs typeface="Arial"/>
              </a:rPr>
              <a:t>Rencontres avec les présidences des commissions politiques </a:t>
            </a:r>
            <a:r>
              <a:rPr lang="fr-CA" sz="2200">
                <a:latin typeface="Arial"/>
                <a:cs typeface="Arial"/>
              </a:rPr>
              <a:t>des partis, afin de leur présenter notre plateforme de plaidoyer : </a:t>
            </a:r>
            <a:r>
              <a:rPr lang="fr-CA" sz="2200" b="1" i="1">
                <a:latin typeface="Arial"/>
                <a:cs typeface="Arial"/>
              </a:rPr>
              <a:t>Priorités et solutions de la CSQ.</a:t>
            </a:r>
            <a:endParaRPr lang="fr-CA" sz="2200" i="1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4383236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7E097E-357A-A255-08D9-0039461AF5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E4FF2F-C5B5-F73D-28AC-016A3B04DA2D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101600" y="188006"/>
            <a:ext cx="11978640" cy="1066846"/>
          </a:xfrm>
        </p:spPr>
        <p:txBody>
          <a:bodyPr>
            <a:normAutofit/>
          </a:bodyPr>
          <a:lstStyle/>
          <a:p>
            <a:r>
              <a:rPr lang="fr-CA"/>
              <a:t>Thèmes prioritaires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56D3879-D47F-1D0C-F243-4AA0255F5C96}"/>
              </a:ext>
            </a:extLst>
          </p:cNvPr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508000" y="1717340"/>
            <a:ext cx="11247120" cy="4779713"/>
          </a:xfrm>
        </p:spPr>
        <p:txBody>
          <a:bodyPr>
            <a:normAutofit/>
          </a:bodyPr>
          <a:lstStyle/>
          <a:p>
            <a:pPr marL="538163" indent="-538163">
              <a:lnSpc>
                <a:spcPct val="110000"/>
              </a:lnSpc>
              <a:spcBef>
                <a:spcPts val="1200"/>
              </a:spcBef>
              <a:spcAft>
                <a:spcPts val="2400"/>
              </a:spcAft>
            </a:pPr>
            <a:r>
              <a:rPr lang="fr-CA" sz="3200"/>
              <a:t>Approche centrée sur </a:t>
            </a:r>
            <a:r>
              <a:rPr lang="fr-CA" sz="3200" b="1"/>
              <a:t>quelques thèmes prioritaires,</a:t>
            </a:r>
            <a:r>
              <a:rPr lang="fr-CA" sz="3200"/>
              <a:t> où il est évident que la CSQ est un porte-paroles majeur et incontournable, et des pistes de </a:t>
            </a:r>
            <a:r>
              <a:rPr lang="fr-CA" sz="3200" b="1"/>
              <a:t>solution :</a:t>
            </a:r>
            <a:endParaRPr lang="fr-CA" b="1"/>
          </a:p>
          <a:p>
            <a:pPr marL="1076325" indent="-541338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fr-CA"/>
              <a:t>Valorisation et financement des services publics et parapublics</a:t>
            </a:r>
          </a:p>
          <a:p>
            <a:pPr marL="1076325" indent="-541338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fr-CA"/>
              <a:t>Grande réflexion en éducation</a:t>
            </a:r>
          </a:p>
          <a:p>
            <a:pPr marL="1076325" indent="-541338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fr-CA"/>
              <a:t>Participation démocratique</a:t>
            </a:r>
          </a:p>
          <a:p>
            <a:pPr marL="1076325" indent="-541338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fr-CA"/>
              <a:t>Lutte aux violences</a:t>
            </a:r>
          </a:p>
          <a:p>
            <a:pPr>
              <a:lnSpc>
                <a:spcPct val="110000"/>
              </a:lnSpc>
            </a:pPr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6298481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3A1FE25-6852-7A65-2F17-B8B79F0178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/>
              <a:t>1. Pourquoi la politique et les élections, ça nous regarde?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6BB04F9-E37F-F0AA-FBCD-1573E6FD4DF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79906611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1E266D-5F0C-268E-A9A8-316D7A1E48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8026133-8083-52E3-0575-324E7A694E96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>
            <a:normAutofit/>
          </a:bodyPr>
          <a:lstStyle/>
          <a:p>
            <a:r>
              <a:rPr lang="fr-CA" sz="3400"/>
              <a:t>3.2. Information et participation de nos affiliés et de nos membres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BC87E0B-4517-F57C-BF07-4EB204301072}"/>
              </a:ext>
            </a:extLst>
          </p:cNvPr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831850" y="4812983"/>
            <a:ext cx="10515600" cy="1500187"/>
          </a:xfrm>
        </p:spPr>
        <p:txBody>
          <a:bodyPr>
            <a:normAutofit/>
          </a:bodyPr>
          <a:lstStyle/>
          <a:p>
            <a:r>
              <a:rPr lang="fr-CA" sz="3200"/>
              <a:t>Volet public</a:t>
            </a:r>
          </a:p>
        </p:txBody>
      </p:sp>
    </p:spTree>
    <p:extLst>
      <p:ext uri="{BB962C8B-B14F-4D97-AF65-F5344CB8AC3E}">
        <p14:creationId xmlns:p14="http://schemas.microsoft.com/office/powerpoint/2010/main" val="259824481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50A63884-E9B4-B7E1-929A-A0DD11CE9184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fr-CA"/>
              <a:t>Plateforme web : Ça nous regarde!</a:t>
            </a:r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2E0CEBCF-B575-52DD-C345-B4214E173F33}"/>
              </a:ext>
            </a:extLst>
          </p:cNvPr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433137" y="1469571"/>
            <a:ext cx="11321716" cy="4707391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538163" indent="-538163">
              <a:lnSpc>
                <a:spcPct val="100000"/>
              </a:lnSpc>
              <a:spcAft>
                <a:spcPts val="1800"/>
              </a:spcAft>
            </a:pPr>
            <a:r>
              <a:rPr lang="fr-CA">
                <a:latin typeface="Arial"/>
                <a:cs typeface="Arial"/>
              </a:rPr>
              <a:t>Mise en ligne d’une plateforme Web c</a:t>
            </a:r>
            <a:r>
              <a:rPr lang="fr-CA"/>
              <a:t>entrée sur nos solutions et pourquoi la politique et les élections, cela nous concerne comme syndicat ainsi que comme travailleuses et travailleurs.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B6F61DCA-91B6-448A-4B90-571D27FCC2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310260"/>
            <a:ext cx="12192000" cy="3081421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61359A79-CD06-CAFB-5709-4B92C58DB9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68080" y="2941504"/>
            <a:ext cx="3486773" cy="2026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691968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A3264CA-9401-848F-9053-F231F26F6EB1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fr-CA"/>
              <a:t>Cinq sections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7FB9AF9E-F86C-5BEB-5269-47DC57BA1E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984" y="2077599"/>
            <a:ext cx="11946031" cy="3550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06282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839435-001C-2645-AD95-0111729041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32428E2-2DE1-7ACA-728A-0CBB9009AB10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fr-CA"/>
              <a:t>Pourquoi ça nous regarde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2983752-F472-CFE0-89C7-E75D137DA4F2}"/>
              </a:ext>
            </a:extLst>
          </p:cNvPr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537410" y="1633119"/>
            <a:ext cx="11117179" cy="1066846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538163" indent="-538163">
              <a:lnSpc>
                <a:spcPct val="100000"/>
              </a:lnSpc>
            </a:pPr>
            <a:r>
              <a:rPr lang="fr-CA">
                <a:latin typeface="Arial"/>
                <a:cs typeface="Arial"/>
              </a:rPr>
              <a:t>Vidéo d’animation sur pourquoi la politique et les élections, ça nous regarde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E8891E1-1802-638E-267B-475CCF85D9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1514" y="2257487"/>
            <a:ext cx="5878076" cy="4143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23384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9174A3-9245-1892-1FF4-49F2689071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B5107A3-F12A-6132-8D8B-76384EE1E659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>
            <a:normAutofit/>
          </a:bodyPr>
          <a:lstStyle/>
          <a:p>
            <a:r>
              <a:rPr lang="fr-CA"/>
              <a:t>Je m’informe : les priorités de la CSQ</a:t>
            </a:r>
            <a:endParaRPr lang="fr-CA">
              <a:solidFill>
                <a:srgbClr val="FF0000"/>
              </a:solidFill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D475909-E868-D93F-30B1-A9FA397D4C30}"/>
              </a:ext>
            </a:extLst>
          </p:cNvPr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571500" y="1589314"/>
            <a:ext cx="11049000" cy="4993594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pPr marL="537845" indent="-537845">
              <a:lnSpc>
                <a:spcPct val="120000"/>
              </a:lnSpc>
            </a:pPr>
            <a:r>
              <a:rPr lang="fr-CA" sz="2800" b="1"/>
              <a:t>Valorisation et financement des services publics et parapublics</a:t>
            </a:r>
            <a:r>
              <a:rPr lang="fr-CA" b="1"/>
              <a:t> et des groupes communautaires</a:t>
            </a:r>
          </a:p>
          <a:p>
            <a:pPr marL="1077595" lvl="2" indent="-537845">
              <a:lnSpc>
                <a:spcPct val="120000"/>
              </a:lnSpc>
              <a:spcBef>
                <a:spcPts val="1200"/>
              </a:spcBef>
            </a:pPr>
            <a:r>
              <a:rPr lang="fr-CA" sz="2600">
                <a:latin typeface="Arial"/>
                <a:cs typeface="Arial"/>
              </a:rPr>
              <a:t>Assurer la stabilité des réseaux d’éducation (de la petite enfance à l'enseignement supérieur), de la santé et des services sociaux ainsi que celle des groupes communautaires.</a:t>
            </a:r>
          </a:p>
          <a:p>
            <a:pPr marL="1077595" lvl="2" indent="-537845">
              <a:lnSpc>
                <a:spcPct val="120000"/>
              </a:lnSpc>
              <a:spcBef>
                <a:spcPts val="1200"/>
              </a:spcBef>
            </a:pPr>
            <a:r>
              <a:rPr lang="fr-CA" sz="2600">
                <a:latin typeface="Arial"/>
                <a:cs typeface="Arial"/>
              </a:rPr>
              <a:t>Contrer le recours à la sous-traitance et miser sur l’attraction, la rétention et la reconnaissance du personnel.</a:t>
            </a:r>
          </a:p>
          <a:p>
            <a:pPr marL="1077595" lvl="2" indent="-537845">
              <a:lnSpc>
                <a:spcPct val="120000"/>
              </a:lnSpc>
              <a:spcBef>
                <a:spcPts val="1200"/>
              </a:spcBef>
            </a:pPr>
            <a:r>
              <a:rPr lang="fr-CA" sz="2600"/>
              <a:t>Prioriser la santé et le bien-être des personnes aînées.</a:t>
            </a:r>
          </a:p>
          <a:p>
            <a:pPr marL="1077595" lvl="2" indent="-537845">
              <a:lnSpc>
                <a:spcPct val="120000"/>
              </a:lnSpc>
              <a:spcBef>
                <a:spcPts val="1200"/>
              </a:spcBef>
            </a:pPr>
            <a:r>
              <a:rPr lang="fr-CA" sz="2600"/>
              <a:t>Soutenir l’intégration des jeunes.</a:t>
            </a:r>
          </a:p>
          <a:p>
            <a:pPr marL="1077595" lvl="2" indent="-537845">
              <a:lnSpc>
                <a:spcPct val="120000"/>
              </a:lnSpc>
              <a:spcBef>
                <a:spcPts val="1200"/>
              </a:spcBef>
            </a:pPr>
            <a:r>
              <a:rPr lang="fr-CA" sz="2600">
                <a:latin typeface="Arial"/>
                <a:cs typeface="Arial"/>
              </a:rPr>
              <a:t>Garantir l’accès à l’eau potable et courante chez les Premières Nations et Inuit.</a:t>
            </a:r>
          </a:p>
        </p:txBody>
      </p:sp>
    </p:spTree>
    <p:extLst>
      <p:ext uri="{BB962C8B-B14F-4D97-AF65-F5344CB8AC3E}">
        <p14:creationId xmlns:p14="http://schemas.microsoft.com/office/powerpoint/2010/main" val="224404123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64439A-3D8E-69CF-18C4-AEC6376D5B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EE48374-01FC-150A-A496-EC34DC23EBCC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>
            <a:normAutofit/>
          </a:bodyPr>
          <a:lstStyle/>
          <a:p>
            <a:r>
              <a:rPr lang="fr-CA"/>
              <a:t>Je m’informe </a:t>
            </a:r>
            <a:r>
              <a:rPr lang="fr-CA" sz="2500"/>
              <a:t>(suite)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5B3AC85-DAB4-7434-2F0E-696AEBE7F0EC}"/>
              </a:ext>
            </a:extLst>
          </p:cNvPr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506362" y="1629696"/>
            <a:ext cx="11178223" cy="5031659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538163" indent="-538163">
              <a:lnSpc>
                <a:spcPct val="100000"/>
              </a:lnSpc>
              <a:spcBef>
                <a:spcPts val="1200"/>
              </a:spcBef>
            </a:pPr>
            <a:r>
              <a:rPr lang="fr-CA" sz="2600" b="1"/>
              <a:t>Grande réflexion collective en éducation, de la petite enfance à l’enseignement supérieur</a:t>
            </a:r>
          </a:p>
          <a:p>
            <a:pPr marL="538163" indent="-538163">
              <a:lnSpc>
                <a:spcPct val="100000"/>
              </a:lnSpc>
              <a:spcBef>
                <a:spcPts val="1200"/>
              </a:spcBef>
            </a:pPr>
            <a:r>
              <a:rPr lang="fr-CA" sz="2600" b="1">
                <a:latin typeface="Arial"/>
                <a:cs typeface="Arial"/>
              </a:rPr>
              <a:t>Participation démocratique : </a:t>
            </a:r>
          </a:p>
          <a:p>
            <a:pPr marL="800100" lvl="2" indent="-542925">
              <a:lnSpc>
                <a:spcPct val="100000"/>
              </a:lnSpc>
              <a:spcBef>
                <a:spcPts val="600"/>
              </a:spcBef>
            </a:pPr>
            <a:r>
              <a:rPr lang="fr-CA" sz="2200">
                <a:latin typeface="Arial"/>
                <a:cs typeface="Arial"/>
              </a:rPr>
              <a:t>Reconnaitre la contribution des syndicats à la démocratie et au progrès social</a:t>
            </a:r>
          </a:p>
          <a:p>
            <a:pPr marL="800100" lvl="2" indent="-542925">
              <a:lnSpc>
                <a:spcPct val="100000"/>
              </a:lnSpc>
              <a:spcBef>
                <a:spcPts val="600"/>
              </a:spcBef>
            </a:pPr>
            <a:r>
              <a:rPr lang="fr-CA" sz="2200">
                <a:latin typeface="Arial"/>
                <a:cs typeface="Arial"/>
              </a:rPr>
              <a:t>Renforcer le dialogue social</a:t>
            </a:r>
          </a:p>
          <a:p>
            <a:pPr marL="800100" lvl="2" indent="-542925">
              <a:lnSpc>
                <a:spcPct val="100000"/>
              </a:lnSpc>
              <a:spcBef>
                <a:spcPts val="600"/>
              </a:spcBef>
            </a:pPr>
            <a:r>
              <a:rPr lang="fr-CA" sz="2200">
                <a:latin typeface="Arial"/>
                <a:cs typeface="Arial"/>
              </a:rPr>
              <a:t>Réformer le mode de scrutin</a:t>
            </a:r>
            <a:endParaRPr lang="fr-CA" sz="2200"/>
          </a:p>
          <a:p>
            <a:pPr marL="538163" indent="-538163">
              <a:lnSpc>
                <a:spcPct val="100000"/>
              </a:lnSpc>
              <a:spcBef>
                <a:spcPts val="1200"/>
              </a:spcBef>
            </a:pPr>
            <a:r>
              <a:rPr lang="fr-CA" sz="2600" b="1"/>
              <a:t>Lutte aux violences :</a:t>
            </a:r>
          </a:p>
          <a:p>
            <a:pPr marL="714375" lvl="2" indent="-457200">
              <a:lnSpc>
                <a:spcPct val="100000"/>
              </a:lnSpc>
              <a:spcBef>
                <a:spcPts val="1200"/>
              </a:spcBef>
            </a:pPr>
            <a:r>
              <a:rPr lang="fr-CA" sz="2200"/>
              <a:t>Accorder 10 jours d’absence rémunérée pour les victimes de violences conjugales.</a:t>
            </a:r>
          </a:p>
          <a:p>
            <a:pPr marL="714375" lvl="2" indent="-457200">
              <a:lnSpc>
                <a:spcPct val="100000"/>
              </a:lnSpc>
              <a:spcBef>
                <a:spcPts val="1200"/>
              </a:spcBef>
            </a:pPr>
            <a:r>
              <a:rPr lang="fr-CA" sz="2200"/>
              <a:t>Renforcer la sensibilisation et la prévention des violences.</a:t>
            </a:r>
          </a:p>
          <a:p>
            <a:pPr marL="538163" indent="-538163">
              <a:lnSpc>
                <a:spcPct val="100000"/>
              </a:lnSpc>
              <a:spcBef>
                <a:spcPts val="1200"/>
              </a:spcBef>
            </a:pPr>
            <a:r>
              <a:rPr lang="fr-CA" sz="2600" b="1"/>
              <a:t>Améliorer l’équité salariale</a:t>
            </a:r>
          </a:p>
        </p:txBody>
      </p:sp>
    </p:spTree>
    <p:extLst>
      <p:ext uri="{BB962C8B-B14F-4D97-AF65-F5344CB8AC3E}">
        <p14:creationId xmlns:p14="http://schemas.microsoft.com/office/powerpoint/2010/main" val="361971565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C54D1B8-8368-69CA-63D8-0C12C59993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/>
              <a:t>Je participe</a:t>
            </a:r>
            <a:endParaRPr lang="fr-CA" sz="250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D8E5906-CC85-475E-5981-CEB4E2AFE1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84571" y="1597025"/>
            <a:ext cx="4169228" cy="4351338"/>
          </a:xfrm>
        </p:spPr>
        <p:txBody>
          <a:bodyPr/>
          <a:lstStyle/>
          <a:p>
            <a:endParaRPr lang="fr-CA"/>
          </a:p>
          <a:p>
            <a:r>
              <a:rPr lang="fr-CA"/>
              <a:t>Infographies web à télécharger et à partager sur vos réseaux sociaux (plusieurs formats).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D9331C4C-A01D-FFD1-B991-6624EF88B9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507" y="1341285"/>
            <a:ext cx="6470203" cy="5433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70317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D50BAB-07F6-DEAC-2C0D-C73C560940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D743F55-D56D-8A0F-A53A-A067B49845B7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fr-CA"/>
              <a:t>Élections 101 : Deux capsules vidéos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B3CBD159-A805-7F2F-41AF-33D3C36905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1747" y="1526997"/>
            <a:ext cx="10208505" cy="5037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869181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49682D-BFF2-D239-4585-127379BB46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58A92E1-C7D2-BFCB-8739-54C1AAA5C5F4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fr-CA"/>
              <a:t>À venir</a:t>
            </a:r>
            <a:endParaRPr lang="fr-CA" sz="250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2D43D3B-9307-3B24-6F07-8A4E49BDCA16}"/>
              </a:ext>
            </a:extLst>
          </p:cNvPr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838200" y="1825625"/>
            <a:ext cx="10657113" cy="4844369"/>
          </a:xfrm>
        </p:spPr>
        <p:txBody>
          <a:bodyPr vert="horz" lIns="91440" tIns="45720" rIns="91440" bIns="45720" rtlCol="0" anchor="t">
            <a:normAutofit/>
          </a:bodyPr>
          <a:lstStyle/>
          <a:p>
            <a:pPr fontAlgn="base">
              <a:lnSpc>
                <a:spcPct val="100000"/>
              </a:lnSpc>
            </a:pPr>
            <a:r>
              <a:rPr lang="fr-CA">
                <a:latin typeface="Arial"/>
                <a:cs typeface="Arial"/>
              </a:rPr>
              <a:t>Tableau comparatif des engagements des principaux partis.</a:t>
            </a:r>
          </a:p>
          <a:p>
            <a:pPr fontAlgn="base">
              <a:lnSpc>
                <a:spcPct val="100000"/>
              </a:lnSpc>
            </a:pPr>
            <a:r>
              <a:rPr lang="fr-CA">
                <a:latin typeface="Arial"/>
                <a:cs typeface="Arial"/>
              </a:rPr>
              <a:t>Entretiens électoraux avec les cheffes et les chefs ainsi que les porte-paroles des partis politiques sur les priorités de la CSQ (exemples de 2022 ci-dessous)</a:t>
            </a:r>
            <a:endParaRPr lang="fr-CA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EEAFC75F-8881-4487-F73C-212846F742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52520" y="4211020"/>
            <a:ext cx="8127744" cy="2207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185338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B8F12A9-80E6-0A10-0C6C-B30011024367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fr-CA"/>
              <a:t>À venir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0A41932-28B9-AB6D-1F6B-80F3839AA97A}"/>
              </a:ext>
            </a:extLst>
          </p:cNvPr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537410" y="1546032"/>
            <a:ext cx="11117179" cy="4844369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fr-CA" b="1">
                <a:latin typeface="Arial"/>
                <a:cs typeface="Arial"/>
              </a:rPr>
              <a:t>Outils à l’intention des affiliés et des membres</a:t>
            </a:r>
            <a:r>
              <a:rPr lang="fr-CA">
                <a:latin typeface="Arial"/>
                <a:cs typeface="Arial"/>
              </a:rPr>
              <a:t>, comme :</a:t>
            </a:r>
          </a:p>
          <a:p>
            <a:pPr marL="538163" indent="-538163">
              <a:lnSpc>
                <a:spcPct val="100000"/>
              </a:lnSpc>
            </a:pPr>
            <a:r>
              <a:rPr lang="fr-CA">
                <a:latin typeface="Arial"/>
                <a:cs typeface="Arial"/>
              </a:rPr>
              <a:t>Un modèle de lettres à l’intention des candidats et des candidates dans vos circonscriptions.</a:t>
            </a:r>
          </a:p>
          <a:p>
            <a:pPr marL="538163" indent="-538163">
              <a:lnSpc>
                <a:spcPct val="100000"/>
              </a:lnSpc>
            </a:pPr>
            <a:r>
              <a:rPr lang="fr-CA">
                <a:latin typeface="Arial"/>
                <a:cs typeface="Arial"/>
              </a:rPr>
              <a:t>Un appel à faire connaître vos enjeux et priorités : envoyez-nous vos vidéos.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2055DC1C-38EC-586E-05B9-80AB804C16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12229" y="4468291"/>
            <a:ext cx="8871857" cy="2009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7750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C992061-32BE-301B-25A5-9396583781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/>
              <a:t>Questions pour se réveiller les neurones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B423979-0DDD-D42D-2581-D7C91E5F4E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514350" indent="-514350">
              <a:lnSpc>
                <a:spcPct val="100000"/>
              </a:lnSpc>
              <a:spcBef>
                <a:spcPts val="2400"/>
              </a:spcBef>
              <a:buFont typeface="+mj-lt"/>
              <a:buAutoNum type="arabicPeriod"/>
            </a:pPr>
            <a:r>
              <a:rPr lang="fr-CA" b="1">
                <a:solidFill>
                  <a:srgbClr val="3C8184"/>
                </a:solidFill>
              </a:rPr>
              <a:t>POLITIQUE : quel est le premier mot ou la première image qui vous vient à l’esprit, spontanément?</a:t>
            </a:r>
          </a:p>
          <a:p>
            <a:pPr marL="514350" indent="-514350">
              <a:lnSpc>
                <a:spcPct val="100000"/>
              </a:lnSpc>
              <a:spcBef>
                <a:spcPts val="2400"/>
              </a:spcBef>
              <a:buFont typeface="+mj-lt"/>
              <a:buAutoNum type="arabicPeriod"/>
            </a:pPr>
            <a:r>
              <a:rPr lang="fr-CA" b="1">
                <a:solidFill>
                  <a:srgbClr val="BD7DB5"/>
                </a:solidFill>
              </a:rPr>
              <a:t>Quelle est votre impression de la politique en général et pourquoi?</a:t>
            </a:r>
          </a:p>
          <a:p>
            <a:pPr marL="785813" lvl="1" indent="-514350">
              <a:lnSpc>
                <a:spcPct val="100000"/>
              </a:lnSpc>
              <a:spcBef>
                <a:spcPts val="1200"/>
              </a:spcBef>
            </a:pPr>
            <a:r>
              <a:rPr lang="fr-CA" b="1" i="1">
                <a:solidFill>
                  <a:srgbClr val="BD7DB5"/>
                </a:solidFill>
              </a:rPr>
              <a:t>Murmures et échanges</a:t>
            </a:r>
          </a:p>
          <a:p>
            <a:pPr marL="514350" indent="-514350">
              <a:lnSpc>
                <a:spcPct val="100000"/>
              </a:lnSpc>
              <a:spcBef>
                <a:spcPts val="2400"/>
              </a:spcBef>
              <a:buFont typeface="+mj-lt"/>
              <a:buAutoNum type="arabicPeriod"/>
            </a:pPr>
            <a:r>
              <a:rPr lang="fr-CA" b="1">
                <a:solidFill>
                  <a:srgbClr val="5E93CE"/>
                </a:solidFill>
              </a:rPr>
              <a:t>Personnellement, vous sentez-vous concerné-e par la politique et pourquoi (beaucoup, un peu, pas du tout, autre réponse)?</a:t>
            </a:r>
          </a:p>
          <a:p>
            <a:pPr lvl="1">
              <a:lnSpc>
                <a:spcPct val="100000"/>
              </a:lnSpc>
              <a:spcBef>
                <a:spcPts val="1200"/>
              </a:spcBef>
            </a:pPr>
            <a:r>
              <a:rPr lang="fr-CA" b="1" i="1">
                <a:solidFill>
                  <a:srgbClr val="7DA9D8"/>
                </a:solidFill>
              </a:rPr>
              <a:t>Murmures et échanges</a:t>
            </a:r>
          </a:p>
        </p:txBody>
      </p:sp>
    </p:spTree>
    <p:extLst>
      <p:ext uri="{BB962C8B-B14F-4D97-AF65-F5344CB8AC3E}">
        <p14:creationId xmlns:p14="http://schemas.microsoft.com/office/powerpoint/2010/main" val="2925178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5135" y="4010139"/>
            <a:ext cx="2761727" cy="1792379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A8E4D4BC-15E5-EA4F-98D8-9E426643587B}"/>
              </a:ext>
            </a:extLst>
          </p:cNvPr>
          <p:cNvSpPr txBox="1"/>
          <p:nvPr/>
        </p:nvSpPr>
        <p:spPr>
          <a:xfrm>
            <a:off x="2705593" y="1649248"/>
            <a:ext cx="678081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3000" b="1"/>
              <a:t>Merci beaucoup pour votre participation et votre écoute.</a:t>
            </a:r>
          </a:p>
          <a:p>
            <a:pPr algn="ctr"/>
            <a:r>
              <a:rPr lang="fr-CA" sz="3000" b="1"/>
              <a:t>Commentaires, réflexions ou questions?</a:t>
            </a:r>
          </a:p>
        </p:txBody>
      </p:sp>
    </p:spTree>
    <p:extLst>
      <p:ext uri="{BB962C8B-B14F-4D97-AF65-F5344CB8AC3E}">
        <p14:creationId xmlns:p14="http://schemas.microsoft.com/office/powerpoint/2010/main" val="39540372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94D22F8-DB50-116E-C3B0-C98B0D974C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/>
              <a:t>Selon vous, que signifie cet adage?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3D506C7-5608-9A5A-7C18-64019E063C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1825625"/>
            <a:ext cx="5442856" cy="4351338"/>
          </a:xfrm>
        </p:spPr>
        <p:txBody>
          <a:bodyPr/>
          <a:lstStyle/>
          <a:p>
            <a:pPr marL="0" indent="0">
              <a:buNone/>
            </a:pPr>
            <a:r>
              <a:rPr lang="fr-CA" sz="2600" i="1"/>
              <a:t>«</a:t>
            </a:r>
            <a:r>
              <a:rPr lang="fr-CA" sz="3200" i="1"/>
              <a:t> </a:t>
            </a:r>
            <a:r>
              <a:rPr lang="fr-CA" sz="3200" b="1" i="1"/>
              <a:t>Vous avez beau ne pas vous occupez de politique, la politique s’occupe de vous tout de même </a:t>
            </a:r>
            <a:r>
              <a:rPr lang="fr-CA" sz="3200" i="1"/>
              <a:t>» </a:t>
            </a:r>
          </a:p>
          <a:p>
            <a:pPr marL="0" indent="0" algn="r">
              <a:buNone/>
            </a:pPr>
            <a:r>
              <a:rPr lang="fr-CA"/>
              <a:t>- </a:t>
            </a:r>
            <a:r>
              <a:rPr lang="fr-CA" sz="2200"/>
              <a:t>Compte de Montalembert, journaliste et histoirien du 19</a:t>
            </a:r>
            <a:r>
              <a:rPr lang="fr-CA" sz="2200" baseline="30000"/>
              <a:t>e</a:t>
            </a:r>
            <a:r>
              <a:rPr lang="fr-CA" sz="2200"/>
              <a:t> sièce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C22F88F6-EC57-156C-1DB0-5FEBAAB6A9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3144" y="1657817"/>
            <a:ext cx="5058481" cy="4686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59358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09030EE-97CE-0F8E-39ED-3DE09104E3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CA"/>
              <a:t>La démocratie, c’est bien plus que d’aller voter aux quatre ans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97C3A42-C7BA-09B3-5DAF-845BB9B315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524001"/>
            <a:ext cx="11288486" cy="4800599"/>
          </a:xfrm>
        </p:spPr>
        <p:txBody>
          <a:bodyPr>
            <a:normAutofit fontScale="77500" lnSpcReduction="20000"/>
          </a:bodyPr>
          <a:lstStyle/>
          <a:p>
            <a:pPr marL="0" indent="0">
              <a:lnSpc>
                <a:spcPct val="120000"/>
              </a:lnSpc>
              <a:spcBef>
                <a:spcPts val="1200"/>
              </a:spcBef>
              <a:buNone/>
            </a:pPr>
            <a:r>
              <a:rPr lang="fr-CA" b="1"/>
              <a:t>Les droits démocratiques relèvent de la grande famille des droits civils et politiques :</a:t>
            </a:r>
          </a:p>
          <a:p>
            <a:pPr>
              <a:lnSpc>
                <a:spcPct val="120000"/>
              </a:lnSpc>
              <a:spcBef>
                <a:spcPts val="1200"/>
              </a:spcBef>
            </a:pPr>
            <a:r>
              <a:rPr lang="fr-CA"/>
              <a:t>Le droit de choisir ses représentantes et représentants (inclut le droit de vote);</a:t>
            </a:r>
          </a:p>
          <a:p>
            <a:pPr>
              <a:lnSpc>
                <a:spcPct val="120000"/>
              </a:lnSpc>
              <a:spcBef>
                <a:spcPts val="1200"/>
              </a:spcBef>
            </a:pPr>
            <a:r>
              <a:rPr lang="fr-CA"/>
              <a:t>Le droit de se porter candidat ou candidate;</a:t>
            </a:r>
          </a:p>
          <a:p>
            <a:pPr>
              <a:lnSpc>
                <a:spcPct val="120000"/>
              </a:lnSpc>
              <a:spcBef>
                <a:spcPts val="1200"/>
              </a:spcBef>
            </a:pPr>
            <a:r>
              <a:rPr lang="fr-CA"/>
              <a:t>Le droit de prendre part à la conduite des affaires publiques (prendre part au débat, être consulté, participer à des référendums, etc);</a:t>
            </a:r>
          </a:p>
          <a:p>
            <a:pPr>
              <a:lnSpc>
                <a:spcPct val="120000"/>
              </a:lnSpc>
              <a:spcBef>
                <a:spcPts val="1200"/>
              </a:spcBef>
            </a:pPr>
            <a:r>
              <a:rPr lang="fr-CA"/>
              <a:t>Le droit des peuples à disposer d’eux-mêmes (droit collectif).</a:t>
            </a:r>
          </a:p>
          <a:p>
            <a:pPr marL="0" indent="0">
              <a:lnSpc>
                <a:spcPct val="120000"/>
              </a:lnSpc>
              <a:spcBef>
                <a:spcPts val="1200"/>
              </a:spcBef>
              <a:buNone/>
            </a:pPr>
            <a:r>
              <a:rPr lang="fr-CA" b="1"/>
              <a:t>Les quatre principes de base : les droits et libertés sont </a:t>
            </a:r>
            <a:r>
              <a:rPr lang="fr-CA" b="1">
                <a:solidFill>
                  <a:srgbClr val="3C8184"/>
                </a:solidFill>
              </a:rPr>
              <a:t>universels, indivisibles, interreliés, et interdépendants</a:t>
            </a:r>
            <a:r>
              <a:rPr lang="fr-CA" b="1"/>
              <a:t> </a:t>
            </a:r>
            <a:r>
              <a:rPr lang="fr-CA"/>
              <a:t>: par exemple, les droits démocratiques ci-dessus ne sont pas possible sans le droit à l’éducation, le droit à l’information (lequel inclut la liberté de la presse), la liberté d’association et la liberté d’expression.</a:t>
            </a:r>
          </a:p>
        </p:txBody>
      </p:sp>
    </p:spTree>
    <p:extLst>
      <p:ext uri="{BB962C8B-B14F-4D97-AF65-F5344CB8AC3E}">
        <p14:creationId xmlns:p14="http://schemas.microsoft.com/office/powerpoint/2010/main" val="699345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9DC3D7B-7B6B-23D3-A15A-A37C2DC625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/>
              <a:t>Comment participer au-delà du vote?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4D8759C-4028-5259-81B3-34806C3208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6894" y="1513114"/>
            <a:ext cx="10937174" cy="5156880"/>
          </a:xfrm>
        </p:spPr>
        <p:txBody>
          <a:bodyPr>
            <a:normAutofit fontScale="92500" lnSpcReduction="10000"/>
          </a:bodyPr>
          <a:lstStyle/>
          <a:p>
            <a:pPr marL="0" indent="0">
              <a:lnSpc>
                <a:spcPct val="100000"/>
              </a:lnSpc>
              <a:spcBef>
                <a:spcPts val="1200"/>
              </a:spcBef>
              <a:buNone/>
            </a:pPr>
            <a:r>
              <a:rPr lang="fr-CA"/>
              <a:t>Des idées?</a:t>
            </a:r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fr-CA"/>
              <a:t>S’informer sur les enjeux qui nous intéressent / nous préoccupent.</a:t>
            </a:r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fr-CA"/>
              <a:t>Écrire des lettres ouvertes et les transmettre aux médias.</a:t>
            </a:r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fr-CA"/>
              <a:t>Communiquer avec les personnes candidates et les partis / les titulaires de charge (députés-es, ministres, maires, etc.) sur nos préoccupations et nos idées de solutions.</a:t>
            </a:r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fr-CA"/>
              <a:t>Organiser ou participer à des événements et des mobilisations.</a:t>
            </a:r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fr-CA"/>
              <a:t>Agir en association (syndicale ou autre), comme vous le faites présentement avec le super Réseau des jeunes!</a:t>
            </a:r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fr-CA"/>
              <a:t>S’impliquer en politique : au sein d’un parti politique, en se portant candidat ou candidate, etc.</a:t>
            </a:r>
          </a:p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678505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E9B66B6-52B9-D38C-EF30-6BD7C5B910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/>
              <a:t>2. Comment notre action politique peut-elle avoir du sens?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06BD70E-400C-B941-572E-C87E8E4817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56656" y="4589463"/>
            <a:ext cx="9790793" cy="1500187"/>
          </a:xfrm>
        </p:spPr>
        <p:txBody>
          <a:bodyPr/>
          <a:lstStyle/>
          <a:p>
            <a:r>
              <a:rPr lang="fr-CA"/>
              <a:t>Trois grandes leçons tirées de l’Histoire</a:t>
            </a:r>
          </a:p>
        </p:txBody>
      </p:sp>
    </p:spTree>
    <p:extLst>
      <p:ext uri="{BB962C8B-B14F-4D97-AF65-F5344CB8AC3E}">
        <p14:creationId xmlns:p14="http://schemas.microsoft.com/office/powerpoint/2010/main" val="2829830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07605FC0-E605-E08D-91F0-4CBB775170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/>
              <a:t>Trois leçons sur lesquelles s’appuyer</a:t>
            </a:r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60976674-9835-3BBF-47E9-4EA2F1E664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514350" indent="-514350">
              <a:lnSpc>
                <a:spcPct val="100000"/>
              </a:lnSpc>
              <a:spcBef>
                <a:spcPts val="2400"/>
              </a:spcBef>
              <a:buFont typeface="+mj-lt"/>
              <a:buAutoNum type="arabicPeriod"/>
            </a:pPr>
            <a:r>
              <a:rPr lang="fr-CA" sz="3200" b="1">
                <a:solidFill>
                  <a:srgbClr val="3C8184"/>
                </a:solidFill>
              </a:rPr>
              <a:t>L’organisation collective</a:t>
            </a:r>
          </a:p>
          <a:p>
            <a:pPr marL="514350" indent="-514350">
              <a:lnSpc>
                <a:spcPct val="100000"/>
              </a:lnSpc>
              <a:spcBef>
                <a:spcPts val="2400"/>
              </a:spcBef>
              <a:buFont typeface="+mj-lt"/>
              <a:buAutoNum type="arabicPeriod"/>
            </a:pPr>
            <a:r>
              <a:rPr lang="fr-CA" sz="3200" b="1">
                <a:solidFill>
                  <a:srgbClr val="BD7DB5"/>
                </a:solidFill>
              </a:rPr>
              <a:t>La persévérance / la ténacité – il faut se relayer d’une génération à l’autre pour faire avancer les choses.</a:t>
            </a:r>
          </a:p>
          <a:p>
            <a:pPr marL="514350" indent="-514350">
              <a:lnSpc>
                <a:spcPct val="100000"/>
              </a:lnSpc>
              <a:spcBef>
                <a:spcPts val="2400"/>
              </a:spcBef>
              <a:buFont typeface="+mj-lt"/>
              <a:buAutoNum type="arabicPeriod"/>
            </a:pPr>
            <a:r>
              <a:rPr lang="fr-CA" sz="3200" b="1">
                <a:solidFill>
                  <a:srgbClr val="5E93CE"/>
                </a:solidFill>
              </a:rPr>
              <a:t>S’engager </a:t>
            </a:r>
            <a:r>
              <a:rPr lang="fr-CA" sz="3200" b="1" u="sng">
                <a:solidFill>
                  <a:srgbClr val="5E93CE"/>
                </a:solidFill>
              </a:rPr>
              <a:t>pour</a:t>
            </a:r>
            <a:r>
              <a:rPr lang="fr-CA" sz="3200" b="1">
                <a:solidFill>
                  <a:srgbClr val="5E93CE"/>
                </a:solidFill>
              </a:rPr>
              <a:t> quelque chose (et non contre)</a:t>
            </a:r>
          </a:p>
          <a:p>
            <a:pPr marL="0" indent="0">
              <a:lnSpc>
                <a:spcPct val="100000"/>
              </a:lnSpc>
              <a:spcBef>
                <a:spcPts val="2400"/>
              </a:spcBef>
              <a:buNone/>
            </a:pPr>
            <a:r>
              <a:rPr lang="fr-CA" sz="3200"/>
              <a:t>Pour illustrer cela concrètement, prenons l’histoire de la lutte pour le droit de vote universel.</a:t>
            </a:r>
          </a:p>
        </p:txBody>
      </p:sp>
    </p:spTree>
    <p:extLst>
      <p:ext uri="{BB962C8B-B14F-4D97-AF65-F5344CB8AC3E}">
        <p14:creationId xmlns:p14="http://schemas.microsoft.com/office/powerpoint/2010/main" val="190384317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heme/theme1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ésentation1" id="{E5CF95C9-0E16-42EA-A88C-508D2045D55E}" vid="{B53E31D0-0B78-4D81-9E6B-BA600EEAD5F1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?mso-contentType ?>
<customXsn xmlns="http://schemas.microsoft.com/office/2006/metadata/customXsn">
  <xsnLocation/>
  <cached>True</cached>
  <openByDefault>False</openByDefault>
  <xsnScope/>
</customXsn>
</file>

<file path=customXml/item4.xml><?xml version="1.0" encoding="utf-8"?>
<?mso-contentType ?>
<SharedContentType xmlns="Microsoft.SharePoint.Taxonomy.ContentTypeSync" SourceId="560fdb7e-acc1-44d5-861a-23d65fba73c4" ContentTypeId="0x0101009F4EC44E5A5E9749A7B7FBB0A0494AAD" PreviousValue="false"/>
</file>

<file path=customXml/item5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E9DB0F1EBD11448A355A5F0112A0162" ma:contentTypeVersion="8" ma:contentTypeDescription="Crée un document." ma:contentTypeScope="" ma:versionID="445aec2032bc1b05eadf417aa192e0bc">
  <xsd:schema xmlns:xsd="http://www.w3.org/2001/XMLSchema" xmlns:xs="http://www.w3.org/2001/XMLSchema" xmlns:p="http://schemas.microsoft.com/office/2006/metadata/properties" xmlns:ns2="dc06e792-3df1-4150-9cbd-76997002671e" targetNamespace="http://schemas.microsoft.com/office/2006/metadata/properties" ma:root="true" ma:fieldsID="af196085142e32f4f01be284c0846b9b" ns2:_="">
    <xsd:import namespace="dc06e792-3df1-4150-9cbd-76997002671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c06e792-3df1-4150-9cbd-76997002671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DC87F91-C939-4F35-8B8C-E8245C1576FA}">
  <ds:schemaRefs>
    <ds:schemaRef ds:uri="http://schemas.microsoft.com/office/infopath/2007/PartnerControls"/>
    <ds:schemaRef ds:uri="http://www.w3.org/XML/1998/namespace"/>
    <ds:schemaRef ds:uri="http://purl.org/dc/terms/"/>
    <ds:schemaRef ds:uri="http://schemas.microsoft.com/sharepoint/v3"/>
    <ds:schemaRef ds:uri="917a1381-1d7f-4bea-b0fb-3ca54446c6e7"/>
    <ds:schemaRef ds:uri="http://schemas.microsoft.com/office/2006/metadata/properties"/>
    <ds:schemaRef ds:uri="http://schemas.microsoft.com/office/2006/documentManagement/types"/>
    <ds:schemaRef ds:uri="http://purl.org/dc/elements/1.1/"/>
    <ds:schemaRef ds:uri="http://schemas.openxmlformats.org/package/2006/metadata/core-properties"/>
    <ds:schemaRef ds:uri="http://schemas.microsoft.com/sharepoint/v3/fields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685EF586-4C49-43FB-96F2-C93B0F949CE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FEE28D3-3C1C-4535-AA0A-3C2474C0963F}">
  <ds:schemaRefs>
    <ds:schemaRef ds:uri="http://schemas.microsoft.com/office/2006/metadata/customXsn"/>
  </ds:schemaRefs>
</ds:datastoreItem>
</file>

<file path=customXml/itemProps4.xml><?xml version="1.0" encoding="utf-8"?>
<ds:datastoreItem xmlns:ds="http://schemas.openxmlformats.org/officeDocument/2006/customXml" ds:itemID="{B4F546BE-B7D7-4A44-BEA4-A7C90DA262B7}">
  <ds:schemaRefs>
    <ds:schemaRef ds:uri="Microsoft.SharePoint.Taxonomy.ContentTypeSync"/>
  </ds:schemaRefs>
</ds:datastoreItem>
</file>

<file path=customXml/itemProps5.xml><?xml version="1.0" encoding="utf-8"?>
<ds:datastoreItem xmlns:ds="http://schemas.openxmlformats.org/officeDocument/2006/customXml" ds:itemID="{E78BD252-7E6A-47D5-B60F-380A5C0BD537}"/>
</file>

<file path=docMetadata/LabelInfo.xml><?xml version="1.0" encoding="utf-8"?>
<clbl:labelList xmlns:clbl="http://schemas.microsoft.com/office/2020/mipLabelMetadata">
  <clbl:label id="{f6fdb3b2-8627-411b-9af1-04540f5ff4ea}" enabled="0" method="" siteId="{f6fdb3b2-8627-411b-9af1-04540f5ff4ea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2019 CSQ Modèle 16x9</Template>
  <TotalTime>195</TotalTime>
  <Words>2376</Words>
  <Application>Microsoft Office PowerPoint</Application>
  <PresentationFormat>Grand écran</PresentationFormat>
  <Paragraphs>179</Paragraphs>
  <Slides>40</Slides>
  <Notes>3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40</vt:i4>
      </vt:variant>
    </vt:vector>
  </HeadingPairs>
  <TitlesOfParts>
    <vt:vector size="46" baseType="lpstr">
      <vt:lpstr>Raleway</vt:lpstr>
      <vt:lpstr>Raleway ExtraBold</vt:lpstr>
      <vt:lpstr>Wingdings</vt:lpstr>
      <vt:lpstr>Arial</vt:lpstr>
      <vt:lpstr>Aptos</vt:lpstr>
      <vt:lpstr>Thème Office</vt:lpstr>
      <vt:lpstr>Élections québécoises 2026 Ça nous regarde</vt:lpstr>
      <vt:lpstr>Plan de la présentation</vt:lpstr>
      <vt:lpstr>1. Pourquoi la politique et les élections, ça nous regarde?</vt:lpstr>
      <vt:lpstr>Questions pour se réveiller les neurones</vt:lpstr>
      <vt:lpstr>Selon vous, que signifie cet adage?</vt:lpstr>
      <vt:lpstr>La démocratie, c’est bien plus que d’aller voter aux quatre ans</vt:lpstr>
      <vt:lpstr>Comment participer au-delà du vote?</vt:lpstr>
      <vt:lpstr>2. Comment notre action politique peut-elle avoir du sens?</vt:lpstr>
      <vt:lpstr>Trois leçons sur lesquelles s’appuyer</vt:lpstr>
      <vt:lpstr>18 avril 1940 Adoption de la loi québécoise accordant le droit de vote et le droit de se présenter en politique à la majorité des femmes</vt:lpstr>
      <vt:lpstr>L’organisation collective</vt:lpstr>
      <vt:lpstr>La persévérance : tout commence en 1791</vt:lpstr>
      <vt:lpstr>L’histoire du vote universel (suite)</vt:lpstr>
      <vt:lpstr>Présentation PowerPoint</vt:lpstr>
      <vt:lpstr>Présentation PowerPoint</vt:lpstr>
      <vt:lpstr>Malgré des vents contraires généralisés…</vt:lpstr>
      <vt:lpstr>Qui a eu le dernier mot dans l’histoire?</vt:lpstr>
      <vt:lpstr>En fait, une syndicaliste a donné son appui aux suffragettes…</vt:lpstr>
      <vt:lpstr>La persévérances des femmes doublement discriminées</vt:lpstr>
      <vt:lpstr>Derrière chaque victoire politique : des décennies d’implication syndicale et sociale de milliers de personnes</vt:lpstr>
      <vt:lpstr>Présentation PowerPoint</vt:lpstr>
      <vt:lpstr>Lutter pour faire avancer une proposition concrète</vt:lpstr>
      <vt:lpstr>3. La plateforme Ça nous regarde</vt:lpstr>
      <vt:lpstr>Objectifs</vt:lpstr>
      <vt:lpstr>Deux volets</vt:lpstr>
      <vt:lpstr>3.1. Plaidoyer auprès des partis politiques</vt:lpstr>
      <vt:lpstr>En Centrale, il s’effectue en continu</vt:lpstr>
      <vt:lpstr>Actions en vue des prochaines élections</vt:lpstr>
      <vt:lpstr>Thèmes prioritaires</vt:lpstr>
      <vt:lpstr>3.2. Information et participation de nos affiliés et de nos membres</vt:lpstr>
      <vt:lpstr>Plateforme web : Ça nous regarde!</vt:lpstr>
      <vt:lpstr>Cinq sections</vt:lpstr>
      <vt:lpstr>Pourquoi ça nous regarde</vt:lpstr>
      <vt:lpstr>Je m’informe : les priorités de la CSQ</vt:lpstr>
      <vt:lpstr>Je m’informe (suite)</vt:lpstr>
      <vt:lpstr>Je participe</vt:lpstr>
      <vt:lpstr>Élections 101 : Deux capsules vidéos</vt:lpstr>
      <vt:lpstr>À venir</vt:lpstr>
      <vt:lpstr>À venir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Marie-Sophie Villeneuve</dc:creator>
  <cp:lastModifiedBy>Marie-Sophie Villeneuve</cp:lastModifiedBy>
  <cp:revision>3</cp:revision>
  <dcterms:created xsi:type="dcterms:W3CDTF">2026-02-18T13:56:07Z</dcterms:created>
  <dcterms:modified xsi:type="dcterms:W3CDTF">2026-05-13T20:29:21Z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0x010100EE9DB0F1EBD11448A355A5F0112A0162</vt:lpwstr>
  </property>
  <property fmtid="{D5CDD505-2E9C-101B-9397-08002B2CF9AE}" pid="3" name="MotCle">
    <vt:lpwstr/>
  </property>
  <property fmtid="{D5CDD505-2E9C-101B-9397-08002B2CF9AE}" pid="4" name="SrcDocmn">
    <vt:lpwstr/>
  </property>
  <property fmtid="{D5CDD505-2E9C-101B-9397-08002B2CF9AE}" pid="5" name="CodeClass">
    <vt:lpwstr/>
  </property>
</Properties>
</file>