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257" r:id="rId4"/>
    <p:sldId id="258" r:id="rId5"/>
    <p:sldId id="263" r:id="rId6"/>
    <p:sldId id="268" r:id="rId7"/>
    <p:sldId id="259" r:id="rId8"/>
    <p:sldId id="260" r:id="rId9"/>
    <p:sldId id="262" r:id="rId10"/>
    <p:sldId id="264" r:id="rId11"/>
    <p:sldId id="265" r:id="rId12"/>
    <p:sldId id="266" r:id="rId13"/>
    <p:sldId id="267" r:id="rId14"/>
    <p:sldId id="261" r:id="rId15"/>
  </p:sldIdLst>
  <p:sldSz cx="12192000" cy="6858000"/>
  <p:notesSz cx="7102475" cy="93884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64D20D-D217-4262-8A22-A65BA71A9CB5}" v="5" dt="2026-05-12T19:12:40.7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Beauregard" userId="44602b73-1136-4bce-984f-bbc988effa37" providerId="ADAL" clId="{0C2D8CB0-21AA-4BF9-BA58-FB3E2DBD3381}"/>
    <pc:docChg chg="undo custSel addSld delSld modSld sldOrd modNotesMaster">
      <pc:chgData name="Jessica Beauregard" userId="44602b73-1136-4bce-984f-bbc988effa37" providerId="ADAL" clId="{0C2D8CB0-21AA-4BF9-BA58-FB3E2DBD3381}" dt="2026-05-12T19:12:40.724" v="1291"/>
      <pc:docMkLst>
        <pc:docMk/>
      </pc:docMkLst>
      <pc:sldChg chg="modSp mod">
        <pc:chgData name="Jessica Beauregard" userId="44602b73-1136-4bce-984f-bbc988effa37" providerId="ADAL" clId="{0C2D8CB0-21AA-4BF9-BA58-FB3E2DBD3381}" dt="2026-05-07T18:46:11.343" v="59" actId="21"/>
        <pc:sldMkLst>
          <pc:docMk/>
          <pc:sldMk cId="2207849730" sldId="256"/>
        </pc:sldMkLst>
        <pc:spChg chg="mod">
          <ac:chgData name="Jessica Beauregard" userId="44602b73-1136-4bce-984f-bbc988effa37" providerId="ADAL" clId="{0C2D8CB0-21AA-4BF9-BA58-FB3E2DBD3381}" dt="2026-05-07T18:46:11.343" v="59" actId="21"/>
          <ac:spMkLst>
            <pc:docMk/>
            <pc:sldMk cId="2207849730" sldId="256"/>
            <ac:spMk id="3" creationId="{A782F9A8-BF7B-C461-B197-65225CB08EDB}"/>
          </ac:spMkLst>
        </pc:spChg>
      </pc:sldChg>
      <pc:sldChg chg="addSp delSp modSp mod">
        <pc:chgData name="Jessica Beauregard" userId="44602b73-1136-4bce-984f-bbc988effa37" providerId="ADAL" clId="{0C2D8CB0-21AA-4BF9-BA58-FB3E2DBD3381}" dt="2026-05-12T14:30:33.123" v="1230" actId="1076"/>
        <pc:sldMkLst>
          <pc:docMk/>
          <pc:sldMk cId="1036101093" sldId="257"/>
        </pc:sldMkLst>
        <pc:spChg chg="mod">
          <ac:chgData name="Jessica Beauregard" userId="44602b73-1136-4bce-984f-bbc988effa37" providerId="ADAL" clId="{0C2D8CB0-21AA-4BF9-BA58-FB3E2DBD3381}" dt="2026-05-07T18:51:23.066" v="245" actId="20577"/>
          <ac:spMkLst>
            <pc:docMk/>
            <pc:sldMk cId="1036101093" sldId="257"/>
            <ac:spMk id="2" creationId="{E77E0035-DE3D-CC58-AAC7-662B8334F486}"/>
          </ac:spMkLst>
        </pc:spChg>
        <pc:spChg chg="add del mod">
          <ac:chgData name="Jessica Beauregard" userId="44602b73-1136-4bce-984f-bbc988effa37" providerId="ADAL" clId="{0C2D8CB0-21AA-4BF9-BA58-FB3E2DBD3381}" dt="2026-05-12T14:30:33.123" v="1230" actId="1076"/>
          <ac:spMkLst>
            <pc:docMk/>
            <pc:sldMk cId="1036101093" sldId="257"/>
            <ac:spMk id="16" creationId="{1F8FC8B4-749C-F2DD-FDD3-9C631547276B}"/>
          </ac:spMkLst>
        </pc:spChg>
        <pc:graphicFrameChg chg="mod modGraphic">
          <ac:chgData name="Jessica Beauregard" userId="44602b73-1136-4bce-984f-bbc988effa37" providerId="ADAL" clId="{0C2D8CB0-21AA-4BF9-BA58-FB3E2DBD3381}" dt="2026-05-12T14:30:23.700" v="1229" actId="20577"/>
          <ac:graphicFrameMkLst>
            <pc:docMk/>
            <pc:sldMk cId="1036101093" sldId="257"/>
            <ac:graphicFrameMk id="5" creationId="{36FE53AB-921D-6619-5B4E-A6006D3A7781}"/>
          </ac:graphicFrameMkLst>
        </pc:graphicFrameChg>
      </pc:sldChg>
      <pc:sldChg chg="addSp delSp modSp mod">
        <pc:chgData name="Jessica Beauregard" userId="44602b73-1136-4bce-984f-bbc988effa37" providerId="ADAL" clId="{0C2D8CB0-21AA-4BF9-BA58-FB3E2DBD3381}" dt="2026-05-08T12:31:10.374" v="1175" actId="255"/>
        <pc:sldMkLst>
          <pc:docMk/>
          <pc:sldMk cId="1869815146" sldId="258"/>
        </pc:sldMkLst>
        <pc:spChg chg="mod">
          <ac:chgData name="Jessica Beauregard" userId="44602b73-1136-4bce-984f-bbc988effa37" providerId="ADAL" clId="{0C2D8CB0-21AA-4BF9-BA58-FB3E2DBD3381}" dt="2026-05-08T12:30:43.094" v="1167" actId="26606"/>
          <ac:spMkLst>
            <pc:docMk/>
            <pc:sldMk cId="1869815146" sldId="258"/>
            <ac:spMk id="2" creationId="{2BE47EA7-2683-ECC7-B3AB-11A558ED5B87}"/>
          </ac:spMkLst>
        </pc:spChg>
        <pc:spChg chg="mod">
          <ac:chgData name="Jessica Beauregard" userId="44602b73-1136-4bce-984f-bbc988effa37" providerId="ADAL" clId="{0C2D8CB0-21AA-4BF9-BA58-FB3E2DBD3381}" dt="2026-05-08T12:31:10.374" v="1175" actId="255"/>
          <ac:spMkLst>
            <pc:docMk/>
            <pc:sldMk cId="1869815146" sldId="258"/>
            <ac:spMk id="3" creationId="{4CA249C1-D4F3-DE2E-A8C4-1196AEC9B17B}"/>
          </ac:spMkLst>
        </pc:spChg>
        <pc:spChg chg="add">
          <ac:chgData name="Jessica Beauregard" userId="44602b73-1136-4bce-984f-bbc988effa37" providerId="ADAL" clId="{0C2D8CB0-21AA-4BF9-BA58-FB3E2DBD3381}" dt="2026-05-08T12:31:01.430" v="1173" actId="26606"/>
          <ac:spMkLst>
            <pc:docMk/>
            <pc:sldMk cId="1869815146" sldId="258"/>
            <ac:spMk id="30" creationId="{1B15ED52-F352-441B-82BF-E0EA34836D08}"/>
          </ac:spMkLst>
        </pc:spChg>
        <pc:spChg chg="add">
          <ac:chgData name="Jessica Beauregard" userId="44602b73-1136-4bce-984f-bbc988effa37" providerId="ADAL" clId="{0C2D8CB0-21AA-4BF9-BA58-FB3E2DBD3381}" dt="2026-05-08T12:31:01.430" v="1173" actId="26606"/>
          <ac:spMkLst>
            <pc:docMk/>
            <pc:sldMk cId="1869815146" sldId="258"/>
            <ac:spMk id="32" creationId="{3B2E3793-BFE6-45A2-9B7B-E18844431C99}"/>
          </ac:spMkLst>
        </pc:spChg>
        <pc:spChg chg="add">
          <ac:chgData name="Jessica Beauregard" userId="44602b73-1136-4bce-984f-bbc988effa37" providerId="ADAL" clId="{0C2D8CB0-21AA-4BF9-BA58-FB3E2DBD3381}" dt="2026-05-08T12:31:01.430" v="1173" actId="26606"/>
          <ac:spMkLst>
            <pc:docMk/>
            <pc:sldMk cId="1869815146" sldId="258"/>
            <ac:spMk id="34" creationId="{BC4C4868-CB8F-4AF9-9CDB-8108F2C19B67}"/>
          </ac:spMkLst>
        </pc:spChg>
        <pc:spChg chg="add">
          <ac:chgData name="Jessica Beauregard" userId="44602b73-1136-4bce-984f-bbc988effa37" providerId="ADAL" clId="{0C2D8CB0-21AA-4BF9-BA58-FB3E2DBD3381}" dt="2026-05-08T12:31:01.430" v="1173" actId="26606"/>
          <ac:spMkLst>
            <pc:docMk/>
            <pc:sldMk cId="1869815146" sldId="258"/>
            <ac:spMk id="36" creationId="{375E0459-6403-40CD-989D-56A4407CA12E}"/>
          </ac:spMkLst>
        </pc:spChg>
      </pc:sldChg>
      <pc:sldChg chg="addSp delSp modSp mod">
        <pc:chgData name="Jessica Beauregard" userId="44602b73-1136-4bce-984f-bbc988effa37" providerId="ADAL" clId="{0C2D8CB0-21AA-4BF9-BA58-FB3E2DBD3381}" dt="2026-05-08T12:32:08.398" v="1185" actId="255"/>
        <pc:sldMkLst>
          <pc:docMk/>
          <pc:sldMk cId="3090662432" sldId="259"/>
        </pc:sldMkLst>
        <pc:spChg chg="mod">
          <ac:chgData name="Jessica Beauregard" userId="44602b73-1136-4bce-984f-bbc988effa37" providerId="ADAL" clId="{0C2D8CB0-21AA-4BF9-BA58-FB3E2DBD3381}" dt="2026-05-08T12:32:01.492" v="1184" actId="26606"/>
          <ac:spMkLst>
            <pc:docMk/>
            <pc:sldMk cId="3090662432" sldId="259"/>
            <ac:spMk id="2" creationId="{1387E3EB-02B3-44AE-D7D8-43FA82BA87F2}"/>
          </ac:spMkLst>
        </pc:spChg>
        <pc:spChg chg="mod">
          <ac:chgData name="Jessica Beauregard" userId="44602b73-1136-4bce-984f-bbc988effa37" providerId="ADAL" clId="{0C2D8CB0-21AA-4BF9-BA58-FB3E2DBD3381}" dt="2026-05-08T12:32:08.398" v="1185" actId="255"/>
          <ac:spMkLst>
            <pc:docMk/>
            <pc:sldMk cId="3090662432" sldId="259"/>
            <ac:spMk id="3" creationId="{113CEE46-07A5-7B6D-44B5-E79105A38A98}"/>
          </ac:spMkLst>
        </pc:spChg>
        <pc:spChg chg="add">
          <ac:chgData name="Jessica Beauregard" userId="44602b73-1136-4bce-984f-bbc988effa37" providerId="ADAL" clId="{0C2D8CB0-21AA-4BF9-BA58-FB3E2DBD3381}" dt="2026-05-08T12:32:01.492" v="1184" actId="26606"/>
          <ac:spMkLst>
            <pc:docMk/>
            <pc:sldMk cId="3090662432" sldId="259"/>
            <ac:spMk id="17" creationId="{1B15ED52-F352-441B-82BF-E0EA34836D08}"/>
          </ac:spMkLst>
        </pc:spChg>
        <pc:spChg chg="add">
          <ac:chgData name="Jessica Beauregard" userId="44602b73-1136-4bce-984f-bbc988effa37" providerId="ADAL" clId="{0C2D8CB0-21AA-4BF9-BA58-FB3E2DBD3381}" dt="2026-05-08T12:32:01.492" v="1184" actId="26606"/>
          <ac:spMkLst>
            <pc:docMk/>
            <pc:sldMk cId="3090662432" sldId="259"/>
            <ac:spMk id="19" creationId="{3B2E3793-BFE6-45A2-9B7B-E18844431C99}"/>
          </ac:spMkLst>
        </pc:spChg>
        <pc:spChg chg="add">
          <ac:chgData name="Jessica Beauregard" userId="44602b73-1136-4bce-984f-bbc988effa37" providerId="ADAL" clId="{0C2D8CB0-21AA-4BF9-BA58-FB3E2DBD3381}" dt="2026-05-08T12:32:01.492" v="1184" actId="26606"/>
          <ac:spMkLst>
            <pc:docMk/>
            <pc:sldMk cId="3090662432" sldId="259"/>
            <ac:spMk id="21" creationId="{BC4C4868-CB8F-4AF9-9CDB-8108F2C19B67}"/>
          </ac:spMkLst>
        </pc:spChg>
        <pc:spChg chg="add">
          <ac:chgData name="Jessica Beauregard" userId="44602b73-1136-4bce-984f-bbc988effa37" providerId="ADAL" clId="{0C2D8CB0-21AA-4BF9-BA58-FB3E2DBD3381}" dt="2026-05-08T12:32:01.492" v="1184" actId="26606"/>
          <ac:spMkLst>
            <pc:docMk/>
            <pc:sldMk cId="3090662432" sldId="259"/>
            <ac:spMk id="23" creationId="{375E0459-6403-40CD-989D-56A4407CA12E}"/>
          </ac:spMkLst>
        </pc:spChg>
        <pc:spChg chg="add">
          <ac:chgData name="Jessica Beauregard" userId="44602b73-1136-4bce-984f-bbc988effa37" providerId="ADAL" clId="{0C2D8CB0-21AA-4BF9-BA58-FB3E2DBD3381}" dt="2026-05-08T12:32:01.492" v="1184" actId="26606"/>
          <ac:spMkLst>
            <pc:docMk/>
            <pc:sldMk cId="3090662432" sldId="259"/>
            <ac:spMk id="25" creationId="{53E5B1A8-3AC9-4BD1-9BBC-78CA94F2D1BA}"/>
          </ac:spMkLst>
        </pc:spChg>
      </pc:sldChg>
      <pc:sldChg chg="addSp delSp modSp mod">
        <pc:chgData name="Jessica Beauregard" userId="44602b73-1136-4bce-984f-bbc988effa37" providerId="ADAL" clId="{0C2D8CB0-21AA-4BF9-BA58-FB3E2DBD3381}" dt="2026-05-08T12:32:17.157" v="1188" actId="27636"/>
        <pc:sldMkLst>
          <pc:docMk/>
          <pc:sldMk cId="1933617194" sldId="260"/>
        </pc:sldMkLst>
        <pc:spChg chg="mod">
          <ac:chgData name="Jessica Beauregard" userId="44602b73-1136-4bce-984f-bbc988effa37" providerId="ADAL" clId="{0C2D8CB0-21AA-4BF9-BA58-FB3E2DBD3381}" dt="2026-05-08T12:32:12.278" v="1186" actId="26606"/>
          <ac:spMkLst>
            <pc:docMk/>
            <pc:sldMk cId="1933617194" sldId="260"/>
            <ac:spMk id="2" creationId="{E84270B8-4B7B-76AD-F656-98ED5768A004}"/>
          </ac:spMkLst>
        </pc:spChg>
        <pc:spChg chg="mod">
          <ac:chgData name="Jessica Beauregard" userId="44602b73-1136-4bce-984f-bbc988effa37" providerId="ADAL" clId="{0C2D8CB0-21AA-4BF9-BA58-FB3E2DBD3381}" dt="2026-05-08T12:32:17.157" v="1188" actId="27636"/>
          <ac:spMkLst>
            <pc:docMk/>
            <pc:sldMk cId="1933617194" sldId="260"/>
            <ac:spMk id="3" creationId="{DEDE5E97-67D6-68AD-A600-DDD7BA69CAF2}"/>
          </ac:spMkLst>
        </pc:spChg>
        <pc:spChg chg="add">
          <ac:chgData name="Jessica Beauregard" userId="44602b73-1136-4bce-984f-bbc988effa37" providerId="ADAL" clId="{0C2D8CB0-21AA-4BF9-BA58-FB3E2DBD3381}" dt="2026-05-08T12:32:12.278" v="1186" actId="26606"/>
          <ac:spMkLst>
            <pc:docMk/>
            <pc:sldMk cId="1933617194" sldId="260"/>
            <ac:spMk id="17" creationId="{1B15ED52-F352-441B-82BF-E0EA34836D08}"/>
          </ac:spMkLst>
        </pc:spChg>
        <pc:spChg chg="add">
          <ac:chgData name="Jessica Beauregard" userId="44602b73-1136-4bce-984f-bbc988effa37" providerId="ADAL" clId="{0C2D8CB0-21AA-4BF9-BA58-FB3E2DBD3381}" dt="2026-05-08T12:32:12.278" v="1186" actId="26606"/>
          <ac:spMkLst>
            <pc:docMk/>
            <pc:sldMk cId="1933617194" sldId="260"/>
            <ac:spMk id="19" creationId="{3B2E3793-BFE6-45A2-9B7B-E18844431C99}"/>
          </ac:spMkLst>
        </pc:spChg>
        <pc:spChg chg="add">
          <ac:chgData name="Jessica Beauregard" userId="44602b73-1136-4bce-984f-bbc988effa37" providerId="ADAL" clId="{0C2D8CB0-21AA-4BF9-BA58-FB3E2DBD3381}" dt="2026-05-08T12:32:12.278" v="1186" actId="26606"/>
          <ac:spMkLst>
            <pc:docMk/>
            <pc:sldMk cId="1933617194" sldId="260"/>
            <ac:spMk id="21" creationId="{BC4C4868-CB8F-4AF9-9CDB-8108F2C19B67}"/>
          </ac:spMkLst>
        </pc:spChg>
        <pc:spChg chg="add">
          <ac:chgData name="Jessica Beauregard" userId="44602b73-1136-4bce-984f-bbc988effa37" providerId="ADAL" clId="{0C2D8CB0-21AA-4BF9-BA58-FB3E2DBD3381}" dt="2026-05-08T12:32:12.278" v="1186" actId="26606"/>
          <ac:spMkLst>
            <pc:docMk/>
            <pc:sldMk cId="1933617194" sldId="260"/>
            <ac:spMk id="23" creationId="{375E0459-6403-40CD-989D-56A4407CA12E}"/>
          </ac:spMkLst>
        </pc:spChg>
        <pc:spChg chg="add">
          <ac:chgData name="Jessica Beauregard" userId="44602b73-1136-4bce-984f-bbc988effa37" providerId="ADAL" clId="{0C2D8CB0-21AA-4BF9-BA58-FB3E2DBD3381}" dt="2026-05-08T12:32:12.278" v="1186" actId="26606"/>
          <ac:spMkLst>
            <pc:docMk/>
            <pc:sldMk cId="1933617194" sldId="260"/>
            <ac:spMk id="25" creationId="{53E5B1A8-3AC9-4BD1-9BBC-78CA94F2D1BA}"/>
          </ac:spMkLst>
        </pc:spChg>
      </pc:sldChg>
      <pc:sldChg chg="addSp delSp modSp mod setBg">
        <pc:chgData name="Jessica Beauregard" userId="44602b73-1136-4bce-984f-bbc988effa37" providerId="ADAL" clId="{0C2D8CB0-21AA-4BF9-BA58-FB3E2DBD3381}" dt="2026-05-12T14:51:53.507" v="1283"/>
        <pc:sldMkLst>
          <pc:docMk/>
          <pc:sldMk cId="504963019" sldId="261"/>
        </pc:sldMkLst>
        <pc:spChg chg="mod">
          <ac:chgData name="Jessica Beauregard" userId="44602b73-1136-4bce-984f-bbc988effa37" providerId="ADAL" clId="{0C2D8CB0-21AA-4BF9-BA58-FB3E2DBD3381}" dt="2026-05-12T14:31:23.404" v="1240" actId="1076"/>
          <ac:spMkLst>
            <pc:docMk/>
            <pc:sldMk cId="504963019" sldId="261"/>
            <ac:spMk id="2" creationId="{75BCDC24-E7F9-9E91-F9C8-EC9E1FBE61F5}"/>
          </ac:spMkLst>
        </pc:spChg>
        <pc:spChg chg="add del mod">
          <ac:chgData name="Jessica Beauregard" userId="44602b73-1136-4bce-984f-bbc988effa37" providerId="ADAL" clId="{0C2D8CB0-21AA-4BF9-BA58-FB3E2DBD3381}" dt="2026-05-12T14:51:53.507" v="1283"/>
          <ac:spMkLst>
            <pc:docMk/>
            <pc:sldMk cId="504963019" sldId="261"/>
            <ac:spMk id="7" creationId="{10C1CB35-5C83-13DB-11EE-0C7FF3C069DA}"/>
          </ac:spMkLst>
        </pc:spChg>
        <pc:spChg chg="add">
          <ac:chgData name="Jessica Beauregard" userId="44602b73-1136-4bce-984f-bbc988effa37" providerId="ADAL" clId="{0C2D8CB0-21AA-4BF9-BA58-FB3E2DBD3381}" dt="2026-05-08T12:33:52.743" v="1201" actId="26606"/>
          <ac:spMkLst>
            <pc:docMk/>
            <pc:sldMk cId="504963019" sldId="261"/>
            <ac:spMk id="9" creationId="{AE3A741D-C19B-960A-5803-1C5887147820}"/>
          </ac:spMkLst>
        </pc:spChg>
        <pc:spChg chg="add">
          <ac:chgData name="Jessica Beauregard" userId="44602b73-1136-4bce-984f-bbc988effa37" providerId="ADAL" clId="{0C2D8CB0-21AA-4BF9-BA58-FB3E2DBD3381}" dt="2026-05-08T12:33:52.743" v="1201" actId="26606"/>
          <ac:spMkLst>
            <pc:docMk/>
            <pc:sldMk cId="504963019" sldId="261"/>
            <ac:spMk id="11" creationId="{DC39DE25-0E4E-0AA7-0932-1D78C2372786}"/>
          </ac:spMkLst>
        </pc:spChg>
        <pc:spChg chg="add">
          <ac:chgData name="Jessica Beauregard" userId="44602b73-1136-4bce-984f-bbc988effa37" providerId="ADAL" clId="{0C2D8CB0-21AA-4BF9-BA58-FB3E2DBD3381}" dt="2026-05-08T12:33:52.743" v="1201" actId="26606"/>
          <ac:spMkLst>
            <pc:docMk/>
            <pc:sldMk cId="504963019" sldId="261"/>
            <ac:spMk id="13" creationId="{8D6EA299-0840-6DEA-E670-C49AEBC87E89}"/>
          </ac:spMkLst>
        </pc:spChg>
        <pc:spChg chg="add mod">
          <ac:chgData name="Jessica Beauregard" userId="44602b73-1136-4bce-984f-bbc988effa37" providerId="ADAL" clId="{0C2D8CB0-21AA-4BF9-BA58-FB3E2DBD3381}" dt="2026-05-12T14:51:33.545" v="1278" actId="21"/>
          <ac:spMkLst>
            <pc:docMk/>
            <pc:sldMk cId="504963019" sldId="261"/>
            <ac:spMk id="14" creationId="{B06B39DA-F2D3-BEFB-9DEC-4B9FA5514037}"/>
          </ac:spMkLst>
        </pc:spChg>
        <pc:picChg chg="add">
          <ac:chgData name="Jessica Beauregard" userId="44602b73-1136-4bce-984f-bbc988effa37" providerId="ADAL" clId="{0C2D8CB0-21AA-4BF9-BA58-FB3E2DBD3381}" dt="2026-05-08T12:33:52.743" v="1201" actId="26606"/>
          <ac:picMkLst>
            <pc:docMk/>
            <pc:sldMk cId="504963019" sldId="261"/>
            <ac:picMk id="5" creationId="{1C4EC11F-E5D3-9134-503E-205012AEDCFA}"/>
          </ac:picMkLst>
        </pc:picChg>
        <pc:picChg chg="add del mod ord">
          <ac:chgData name="Jessica Beauregard" userId="44602b73-1136-4bce-984f-bbc988effa37" providerId="ADAL" clId="{0C2D8CB0-21AA-4BF9-BA58-FB3E2DBD3381}" dt="2026-05-12T14:51:33.545" v="1278" actId="21"/>
          <ac:picMkLst>
            <pc:docMk/>
            <pc:sldMk cId="504963019" sldId="261"/>
            <ac:picMk id="6" creationId="{28AF32AB-D5FC-7C58-2FC1-CBAA119BDFFD}"/>
          </ac:picMkLst>
        </pc:picChg>
        <pc:picChg chg="add mod">
          <ac:chgData name="Jessica Beauregard" userId="44602b73-1136-4bce-984f-bbc988effa37" providerId="ADAL" clId="{0C2D8CB0-21AA-4BF9-BA58-FB3E2DBD3381}" dt="2026-05-12T14:51:23.970" v="1277" actId="1076"/>
          <ac:picMkLst>
            <pc:docMk/>
            <pc:sldMk cId="504963019" sldId="261"/>
            <ac:picMk id="10" creationId="{323E8006-270B-7CCD-7485-D7D24C034DFE}"/>
          </ac:picMkLst>
        </pc:picChg>
      </pc:sldChg>
      <pc:sldChg chg="addSp delSp modSp mod">
        <pc:chgData name="Jessica Beauregard" userId="44602b73-1136-4bce-984f-bbc988effa37" providerId="ADAL" clId="{0C2D8CB0-21AA-4BF9-BA58-FB3E2DBD3381}" dt="2026-05-08T12:32:30.096" v="1190" actId="255"/>
        <pc:sldMkLst>
          <pc:docMk/>
          <pc:sldMk cId="1613499743" sldId="262"/>
        </pc:sldMkLst>
        <pc:spChg chg="mod">
          <ac:chgData name="Jessica Beauregard" userId="44602b73-1136-4bce-984f-bbc988effa37" providerId="ADAL" clId="{0C2D8CB0-21AA-4BF9-BA58-FB3E2DBD3381}" dt="2026-05-08T12:32:23.552" v="1189" actId="26606"/>
          <ac:spMkLst>
            <pc:docMk/>
            <pc:sldMk cId="1613499743" sldId="262"/>
            <ac:spMk id="2" creationId="{0CEB3595-F0B4-E4C7-D9FC-ACD106DE832F}"/>
          </ac:spMkLst>
        </pc:spChg>
        <pc:spChg chg="mod">
          <ac:chgData name="Jessica Beauregard" userId="44602b73-1136-4bce-984f-bbc988effa37" providerId="ADAL" clId="{0C2D8CB0-21AA-4BF9-BA58-FB3E2DBD3381}" dt="2026-05-08T12:32:30.096" v="1190" actId="255"/>
          <ac:spMkLst>
            <pc:docMk/>
            <pc:sldMk cId="1613499743" sldId="262"/>
            <ac:spMk id="3" creationId="{B0CD974B-03CC-2E62-7CB7-CBEEC6A7E598}"/>
          </ac:spMkLst>
        </pc:spChg>
        <pc:spChg chg="add">
          <ac:chgData name="Jessica Beauregard" userId="44602b73-1136-4bce-984f-bbc988effa37" providerId="ADAL" clId="{0C2D8CB0-21AA-4BF9-BA58-FB3E2DBD3381}" dt="2026-05-08T12:32:23.552" v="1189" actId="26606"/>
          <ac:spMkLst>
            <pc:docMk/>
            <pc:sldMk cId="1613499743" sldId="262"/>
            <ac:spMk id="17" creationId="{1B15ED52-F352-441B-82BF-E0EA34836D08}"/>
          </ac:spMkLst>
        </pc:spChg>
        <pc:spChg chg="add">
          <ac:chgData name="Jessica Beauregard" userId="44602b73-1136-4bce-984f-bbc988effa37" providerId="ADAL" clId="{0C2D8CB0-21AA-4BF9-BA58-FB3E2DBD3381}" dt="2026-05-08T12:32:23.552" v="1189" actId="26606"/>
          <ac:spMkLst>
            <pc:docMk/>
            <pc:sldMk cId="1613499743" sldId="262"/>
            <ac:spMk id="19" creationId="{3B2E3793-BFE6-45A2-9B7B-E18844431C99}"/>
          </ac:spMkLst>
        </pc:spChg>
        <pc:spChg chg="add">
          <ac:chgData name="Jessica Beauregard" userId="44602b73-1136-4bce-984f-bbc988effa37" providerId="ADAL" clId="{0C2D8CB0-21AA-4BF9-BA58-FB3E2DBD3381}" dt="2026-05-08T12:32:23.552" v="1189" actId="26606"/>
          <ac:spMkLst>
            <pc:docMk/>
            <pc:sldMk cId="1613499743" sldId="262"/>
            <ac:spMk id="21" creationId="{BC4C4868-CB8F-4AF9-9CDB-8108F2C19B67}"/>
          </ac:spMkLst>
        </pc:spChg>
        <pc:spChg chg="add">
          <ac:chgData name="Jessica Beauregard" userId="44602b73-1136-4bce-984f-bbc988effa37" providerId="ADAL" clId="{0C2D8CB0-21AA-4BF9-BA58-FB3E2DBD3381}" dt="2026-05-08T12:32:23.552" v="1189" actId="26606"/>
          <ac:spMkLst>
            <pc:docMk/>
            <pc:sldMk cId="1613499743" sldId="262"/>
            <ac:spMk id="23" creationId="{375E0459-6403-40CD-989D-56A4407CA12E}"/>
          </ac:spMkLst>
        </pc:spChg>
        <pc:spChg chg="add">
          <ac:chgData name="Jessica Beauregard" userId="44602b73-1136-4bce-984f-bbc988effa37" providerId="ADAL" clId="{0C2D8CB0-21AA-4BF9-BA58-FB3E2DBD3381}" dt="2026-05-08T12:32:23.552" v="1189" actId="26606"/>
          <ac:spMkLst>
            <pc:docMk/>
            <pc:sldMk cId="1613499743" sldId="262"/>
            <ac:spMk id="25" creationId="{53E5B1A8-3AC9-4BD1-9BBC-78CA94F2D1BA}"/>
          </ac:spMkLst>
        </pc:spChg>
      </pc:sldChg>
      <pc:sldChg chg="addSp modSp mod ord setBg">
        <pc:chgData name="Jessica Beauregard" userId="44602b73-1136-4bce-984f-bbc988effa37" providerId="ADAL" clId="{0C2D8CB0-21AA-4BF9-BA58-FB3E2DBD3381}" dt="2026-05-08T12:31:29.222" v="1180" actId="1076"/>
        <pc:sldMkLst>
          <pc:docMk/>
          <pc:sldMk cId="3935163038" sldId="263"/>
        </pc:sldMkLst>
        <pc:spChg chg="mod">
          <ac:chgData name="Jessica Beauregard" userId="44602b73-1136-4bce-984f-bbc988effa37" providerId="ADAL" clId="{0C2D8CB0-21AA-4BF9-BA58-FB3E2DBD3381}" dt="2026-05-08T12:31:14.072" v="1176" actId="26606"/>
          <ac:spMkLst>
            <pc:docMk/>
            <pc:sldMk cId="3935163038" sldId="263"/>
            <ac:spMk id="2" creationId="{79AA33B3-BE8D-92E5-EBFC-A249364A2D94}"/>
          </ac:spMkLst>
        </pc:spChg>
        <pc:spChg chg="mod">
          <ac:chgData name="Jessica Beauregard" userId="44602b73-1136-4bce-984f-bbc988effa37" providerId="ADAL" clId="{0C2D8CB0-21AA-4BF9-BA58-FB3E2DBD3381}" dt="2026-05-08T12:31:29.222" v="1180" actId="1076"/>
          <ac:spMkLst>
            <pc:docMk/>
            <pc:sldMk cId="3935163038" sldId="263"/>
            <ac:spMk id="3" creationId="{F19AA13E-87FA-47C7-68E5-28512AEB8DA6}"/>
          </ac:spMkLst>
        </pc:spChg>
        <pc:spChg chg="add">
          <ac:chgData name="Jessica Beauregard" userId="44602b73-1136-4bce-984f-bbc988effa37" providerId="ADAL" clId="{0C2D8CB0-21AA-4BF9-BA58-FB3E2DBD3381}" dt="2026-05-08T12:31:14.072" v="1176" actId="26606"/>
          <ac:spMkLst>
            <pc:docMk/>
            <pc:sldMk cId="3935163038" sldId="263"/>
            <ac:spMk id="8" creationId="{1B15ED52-F352-441B-82BF-E0EA34836D08}"/>
          </ac:spMkLst>
        </pc:spChg>
        <pc:spChg chg="add">
          <ac:chgData name="Jessica Beauregard" userId="44602b73-1136-4bce-984f-bbc988effa37" providerId="ADAL" clId="{0C2D8CB0-21AA-4BF9-BA58-FB3E2DBD3381}" dt="2026-05-08T12:31:14.072" v="1176" actId="26606"/>
          <ac:spMkLst>
            <pc:docMk/>
            <pc:sldMk cId="3935163038" sldId="263"/>
            <ac:spMk id="10" creationId="{3B2E3793-BFE6-45A2-9B7B-E18844431C99}"/>
          </ac:spMkLst>
        </pc:spChg>
        <pc:spChg chg="add">
          <ac:chgData name="Jessica Beauregard" userId="44602b73-1136-4bce-984f-bbc988effa37" providerId="ADAL" clId="{0C2D8CB0-21AA-4BF9-BA58-FB3E2DBD3381}" dt="2026-05-08T12:31:14.072" v="1176" actId="26606"/>
          <ac:spMkLst>
            <pc:docMk/>
            <pc:sldMk cId="3935163038" sldId="263"/>
            <ac:spMk id="12" creationId="{BC4C4868-CB8F-4AF9-9CDB-8108F2C19B67}"/>
          </ac:spMkLst>
        </pc:spChg>
        <pc:spChg chg="add">
          <ac:chgData name="Jessica Beauregard" userId="44602b73-1136-4bce-984f-bbc988effa37" providerId="ADAL" clId="{0C2D8CB0-21AA-4BF9-BA58-FB3E2DBD3381}" dt="2026-05-08T12:31:14.072" v="1176" actId="26606"/>
          <ac:spMkLst>
            <pc:docMk/>
            <pc:sldMk cId="3935163038" sldId="263"/>
            <ac:spMk id="14" creationId="{375E0459-6403-40CD-989D-56A4407CA12E}"/>
          </ac:spMkLst>
        </pc:spChg>
        <pc:spChg chg="add">
          <ac:chgData name="Jessica Beauregard" userId="44602b73-1136-4bce-984f-bbc988effa37" providerId="ADAL" clId="{0C2D8CB0-21AA-4BF9-BA58-FB3E2DBD3381}" dt="2026-05-08T12:31:14.072" v="1176" actId="26606"/>
          <ac:spMkLst>
            <pc:docMk/>
            <pc:sldMk cId="3935163038" sldId="263"/>
            <ac:spMk id="16" creationId="{53E5B1A8-3AC9-4BD1-9BBC-78CA94F2D1BA}"/>
          </ac:spMkLst>
        </pc:spChg>
      </pc:sldChg>
      <pc:sldChg chg="addSp delSp modSp mod">
        <pc:chgData name="Jessica Beauregard" userId="44602b73-1136-4bce-984f-bbc988effa37" providerId="ADAL" clId="{0C2D8CB0-21AA-4BF9-BA58-FB3E2DBD3381}" dt="2026-05-08T12:32:57.855" v="1193" actId="255"/>
        <pc:sldMkLst>
          <pc:docMk/>
          <pc:sldMk cId="3135646294" sldId="264"/>
        </pc:sldMkLst>
        <pc:spChg chg="mod">
          <ac:chgData name="Jessica Beauregard" userId="44602b73-1136-4bce-984f-bbc988effa37" providerId="ADAL" clId="{0C2D8CB0-21AA-4BF9-BA58-FB3E2DBD3381}" dt="2026-05-08T12:32:40.317" v="1191" actId="26606"/>
          <ac:spMkLst>
            <pc:docMk/>
            <pc:sldMk cId="3135646294" sldId="264"/>
            <ac:spMk id="2" creationId="{0687200C-1AC4-1EE5-CAD8-0E4BA89EDEA6}"/>
          </ac:spMkLst>
        </pc:spChg>
        <pc:spChg chg="mod">
          <ac:chgData name="Jessica Beauregard" userId="44602b73-1136-4bce-984f-bbc988effa37" providerId="ADAL" clId="{0C2D8CB0-21AA-4BF9-BA58-FB3E2DBD3381}" dt="2026-05-08T12:32:57.855" v="1193" actId="255"/>
          <ac:spMkLst>
            <pc:docMk/>
            <pc:sldMk cId="3135646294" sldId="264"/>
            <ac:spMk id="3" creationId="{75083131-64C6-ECFB-E8E7-7537CE5F9FC2}"/>
          </ac:spMkLst>
        </pc:spChg>
        <pc:spChg chg="add">
          <ac:chgData name="Jessica Beauregard" userId="44602b73-1136-4bce-984f-bbc988effa37" providerId="ADAL" clId="{0C2D8CB0-21AA-4BF9-BA58-FB3E2DBD3381}" dt="2026-05-08T12:32:40.317" v="1191" actId="26606"/>
          <ac:spMkLst>
            <pc:docMk/>
            <pc:sldMk cId="3135646294" sldId="264"/>
            <ac:spMk id="17" creationId="{1B15ED52-F352-441B-82BF-E0EA34836D08}"/>
          </ac:spMkLst>
        </pc:spChg>
        <pc:spChg chg="add">
          <ac:chgData name="Jessica Beauregard" userId="44602b73-1136-4bce-984f-bbc988effa37" providerId="ADAL" clId="{0C2D8CB0-21AA-4BF9-BA58-FB3E2DBD3381}" dt="2026-05-08T12:32:40.317" v="1191" actId="26606"/>
          <ac:spMkLst>
            <pc:docMk/>
            <pc:sldMk cId="3135646294" sldId="264"/>
            <ac:spMk id="19" creationId="{3B2E3793-BFE6-45A2-9B7B-E18844431C99}"/>
          </ac:spMkLst>
        </pc:spChg>
        <pc:spChg chg="add">
          <ac:chgData name="Jessica Beauregard" userId="44602b73-1136-4bce-984f-bbc988effa37" providerId="ADAL" clId="{0C2D8CB0-21AA-4BF9-BA58-FB3E2DBD3381}" dt="2026-05-08T12:32:40.317" v="1191" actId="26606"/>
          <ac:spMkLst>
            <pc:docMk/>
            <pc:sldMk cId="3135646294" sldId="264"/>
            <ac:spMk id="21" creationId="{BC4C4868-CB8F-4AF9-9CDB-8108F2C19B67}"/>
          </ac:spMkLst>
        </pc:spChg>
        <pc:spChg chg="add">
          <ac:chgData name="Jessica Beauregard" userId="44602b73-1136-4bce-984f-bbc988effa37" providerId="ADAL" clId="{0C2D8CB0-21AA-4BF9-BA58-FB3E2DBD3381}" dt="2026-05-08T12:32:40.317" v="1191" actId="26606"/>
          <ac:spMkLst>
            <pc:docMk/>
            <pc:sldMk cId="3135646294" sldId="264"/>
            <ac:spMk id="23" creationId="{375E0459-6403-40CD-989D-56A4407CA12E}"/>
          </ac:spMkLst>
        </pc:spChg>
        <pc:spChg chg="add">
          <ac:chgData name="Jessica Beauregard" userId="44602b73-1136-4bce-984f-bbc988effa37" providerId="ADAL" clId="{0C2D8CB0-21AA-4BF9-BA58-FB3E2DBD3381}" dt="2026-05-08T12:32:40.317" v="1191" actId="26606"/>
          <ac:spMkLst>
            <pc:docMk/>
            <pc:sldMk cId="3135646294" sldId="264"/>
            <ac:spMk id="25" creationId="{53E5B1A8-3AC9-4BD1-9BBC-78CA94F2D1BA}"/>
          </ac:spMkLst>
        </pc:spChg>
      </pc:sldChg>
      <pc:sldChg chg="addSp delSp modSp mod">
        <pc:chgData name="Jessica Beauregard" userId="44602b73-1136-4bce-984f-bbc988effa37" providerId="ADAL" clId="{0C2D8CB0-21AA-4BF9-BA58-FB3E2DBD3381}" dt="2026-05-08T12:33:14.832" v="1196" actId="255"/>
        <pc:sldMkLst>
          <pc:docMk/>
          <pc:sldMk cId="3253230600" sldId="265"/>
        </pc:sldMkLst>
        <pc:spChg chg="mod">
          <ac:chgData name="Jessica Beauregard" userId="44602b73-1136-4bce-984f-bbc988effa37" providerId="ADAL" clId="{0C2D8CB0-21AA-4BF9-BA58-FB3E2DBD3381}" dt="2026-05-08T12:33:06.460" v="1195" actId="26606"/>
          <ac:spMkLst>
            <pc:docMk/>
            <pc:sldMk cId="3253230600" sldId="265"/>
            <ac:spMk id="2" creationId="{C2890869-43D8-D47A-652D-A1240AB0C91D}"/>
          </ac:spMkLst>
        </pc:spChg>
        <pc:spChg chg="mod">
          <ac:chgData name="Jessica Beauregard" userId="44602b73-1136-4bce-984f-bbc988effa37" providerId="ADAL" clId="{0C2D8CB0-21AA-4BF9-BA58-FB3E2DBD3381}" dt="2026-05-08T12:33:14.832" v="1196" actId="255"/>
          <ac:spMkLst>
            <pc:docMk/>
            <pc:sldMk cId="3253230600" sldId="265"/>
            <ac:spMk id="3" creationId="{D253E6E5-7567-2D9C-8AAD-33A87D061309}"/>
          </ac:spMkLst>
        </pc:spChg>
        <pc:spChg chg="add">
          <ac:chgData name="Jessica Beauregard" userId="44602b73-1136-4bce-984f-bbc988effa37" providerId="ADAL" clId="{0C2D8CB0-21AA-4BF9-BA58-FB3E2DBD3381}" dt="2026-05-08T12:33:06.460" v="1195" actId="26606"/>
          <ac:spMkLst>
            <pc:docMk/>
            <pc:sldMk cId="3253230600" sldId="265"/>
            <ac:spMk id="17" creationId="{1B15ED52-F352-441B-82BF-E0EA34836D08}"/>
          </ac:spMkLst>
        </pc:spChg>
        <pc:spChg chg="add">
          <ac:chgData name="Jessica Beauregard" userId="44602b73-1136-4bce-984f-bbc988effa37" providerId="ADAL" clId="{0C2D8CB0-21AA-4BF9-BA58-FB3E2DBD3381}" dt="2026-05-08T12:33:06.460" v="1195" actId="26606"/>
          <ac:spMkLst>
            <pc:docMk/>
            <pc:sldMk cId="3253230600" sldId="265"/>
            <ac:spMk id="19" creationId="{3B2E3793-BFE6-45A2-9B7B-E18844431C99}"/>
          </ac:spMkLst>
        </pc:spChg>
        <pc:spChg chg="add">
          <ac:chgData name="Jessica Beauregard" userId="44602b73-1136-4bce-984f-bbc988effa37" providerId="ADAL" clId="{0C2D8CB0-21AA-4BF9-BA58-FB3E2DBD3381}" dt="2026-05-08T12:33:06.460" v="1195" actId="26606"/>
          <ac:spMkLst>
            <pc:docMk/>
            <pc:sldMk cId="3253230600" sldId="265"/>
            <ac:spMk id="21" creationId="{BC4C4868-CB8F-4AF9-9CDB-8108F2C19B67}"/>
          </ac:spMkLst>
        </pc:spChg>
        <pc:spChg chg="add">
          <ac:chgData name="Jessica Beauregard" userId="44602b73-1136-4bce-984f-bbc988effa37" providerId="ADAL" clId="{0C2D8CB0-21AA-4BF9-BA58-FB3E2DBD3381}" dt="2026-05-08T12:33:06.460" v="1195" actId="26606"/>
          <ac:spMkLst>
            <pc:docMk/>
            <pc:sldMk cId="3253230600" sldId="265"/>
            <ac:spMk id="23" creationId="{375E0459-6403-40CD-989D-56A4407CA12E}"/>
          </ac:spMkLst>
        </pc:spChg>
        <pc:spChg chg="add">
          <ac:chgData name="Jessica Beauregard" userId="44602b73-1136-4bce-984f-bbc988effa37" providerId="ADAL" clId="{0C2D8CB0-21AA-4BF9-BA58-FB3E2DBD3381}" dt="2026-05-08T12:33:06.460" v="1195" actId="26606"/>
          <ac:spMkLst>
            <pc:docMk/>
            <pc:sldMk cId="3253230600" sldId="265"/>
            <ac:spMk id="25" creationId="{53E5B1A8-3AC9-4BD1-9BBC-78CA94F2D1BA}"/>
          </ac:spMkLst>
        </pc:spChg>
      </pc:sldChg>
      <pc:sldChg chg="addSp delSp modSp mod">
        <pc:chgData name="Jessica Beauregard" userId="44602b73-1136-4bce-984f-bbc988effa37" providerId="ADAL" clId="{0C2D8CB0-21AA-4BF9-BA58-FB3E2DBD3381}" dt="2026-05-12T15:03:57.942" v="1290" actId="20577"/>
        <pc:sldMkLst>
          <pc:docMk/>
          <pc:sldMk cId="2233096435" sldId="266"/>
        </pc:sldMkLst>
        <pc:spChg chg="mod">
          <ac:chgData name="Jessica Beauregard" userId="44602b73-1136-4bce-984f-bbc988effa37" providerId="ADAL" clId="{0C2D8CB0-21AA-4BF9-BA58-FB3E2DBD3381}" dt="2026-05-08T12:33:18.734" v="1197" actId="26606"/>
          <ac:spMkLst>
            <pc:docMk/>
            <pc:sldMk cId="2233096435" sldId="266"/>
            <ac:spMk id="2" creationId="{F8A61A12-6C55-C5FC-F1DD-10D86A012B39}"/>
          </ac:spMkLst>
        </pc:spChg>
        <pc:spChg chg="mod">
          <ac:chgData name="Jessica Beauregard" userId="44602b73-1136-4bce-984f-bbc988effa37" providerId="ADAL" clId="{0C2D8CB0-21AA-4BF9-BA58-FB3E2DBD3381}" dt="2026-05-12T15:03:57.942" v="1290" actId="20577"/>
          <ac:spMkLst>
            <pc:docMk/>
            <pc:sldMk cId="2233096435" sldId="266"/>
            <ac:spMk id="3" creationId="{AD00B821-7DB8-BED8-4591-729D79E375F9}"/>
          </ac:spMkLst>
        </pc:spChg>
        <pc:spChg chg="add">
          <ac:chgData name="Jessica Beauregard" userId="44602b73-1136-4bce-984f-bbc988effa37" providerId="ADAL" clId="{0C2D8CB0-21AA-4BF9-BA58-FB3E2DBD3381}" dt="2026-05-08T12:33:18.734" v="1197" actId="26606"/>
          <ac:spMkLst>
            <pc:docMk/>
            <pc:sldMk cId="2233096435" sldId="266"/>
            <ac:spMk id="17" creationId="{1B15ED52-F352-441B-82BF-E0EA34836D08}"/>
          </ac:spMkLst>
        </pc:spChg>
        <pc:spChg chg="add">
          <ac:chgData name="Jessica Beauregard" userId="44602b73-1136-4bce-984f-bbc988effa37" providerId="ADAL" clId="{0C2D8CB0-21AA-4BF9-BA58-FB3E2DBD3381}" dt="2026-05-08T12:33:18.734" v="1197" actId="26606"/>
          <ac:spMkLst>
            <pc:docMk/>
            <pc:sldMk cId="2233096435" sldId="266"/>
            <ac:spMk id="19" creationId="{3B2E3793-BFE6-45A2-9B7B-E18844431C99}"/>
          </ac:spMkLst>
        </pc:spChg>
        <pc:spChg chg="add">
          <ac:chgData name="Jessica Beauregard" userId="44602b73-1136-4bce-984f-bbc988effa37" providerId="ADAL" clId="{0C2D8CB0-21AA-4BF9-BA58-FB3E2DBD3381}" dt="2026-05-08T12:33:18.734" v="1197" actId="26606"/>
          <ac:spMkLst>
            <pc:docMk/>
            <pc:sldMk cId="2233096435" sldId="266"/>
            <ac:spMk id="21" creationId="{BC4C4868-CB8F-4AF9-9CDB-8108F2C19B67}"/>
          </ac:spMkLst>
        </pc:spChg>
        <pc:spChg chg="add">
          <ac:chgData name="Jessica Beauregard" userId="44602b73-1136-4bce-984f-bbc988effa37" providerId="ADAL" clId="{0C2D8CB0-21AA-4BF9-BA58-FB3E2DBD3381}" dt="2026-05-08T12:33:18.734" v="1197" actId="26606"/>
          <ac:spMkLst>
            <pc:docMk/>
            <pc:sldMk cId="2233096435" sldId="266"/>
            <ac:spMk id="23" creationId="{375E0459-6403-40CD-989D-56A4407CA12E}"/>
          </ac:spMkLst>
        </pc:spChg>
        <pc:spChg chg="add">
          <ac:chgData name="Jessica Beauregard" userId="44602b73-1136-4bce-984f-bbc988effa37" providerId="ADAL" clId="{0C2D8CB0-21AA-4BF9-BA58-FB3E2DBD3381}" dt="2026-05-08T12:33:18.734" v="1197" actId="26606"/>
          <ac:spMkLst>
            <pc:docMk/>
            <pc:sldMk cId="2233096435" sldId="266"/>
            <ac:spMk id="25" creationId="{53E5B1A8-3AC9-4BD1-9BBC-78CA94F2D1BA}"/>
          </ac:spMkLst>
        </pc:spChg>
      </pc:sldChg>
      <pc:sldChg chg="addSp delSp modSp mod">
        <pc:chgData name="Jessica Beauregard" userId="44602b73-1136-4bce-984f-bbc988effa37" providerId="ADAL" clId="{0C2D8CB0-21AA-4BF9-BA58-FB3E2DBD3381}" dt="2026-05-08T12:33:42.549" v="1200" actId="255"/>
        <pc:sldMkLst>
          <pc:docMk/>
          <pc:sldMk cId="381188809" sldId="267"/>
        </pc:sldMkLst>
        <pc:spChg chg="mod">
          <ac:chgData name="Jessica Beauregard" userId="44602b73-1136-4bce-984f-bbc988effa37" providerId="ADAL" clId="{0C2D8CB0-21AA-4BF9-BA58-FB3E2DBD3381}" dt="2026-05-08T12:33:34.149" v="1199" actId="26606"/>
          <ac:spMkLst>
            <pc:docMk/>
            <pc:sldMk cId="381188809" sldId="267"/>
            <ac:spMk id="2" creationId="{307B5BC2-31DC-D9F2-CBF3-E19E679224BB}"/>
          </ac:spMkLst>
        </pc:spChg>
        <pc:spChg chg="mod">
          <ac:chgData name="Jessica Beauregard" userId="44602b73-1136-4bce-984f-bbc988effa37" providerId="ADAL" clId="{0C2D8CB0-21AA-4BF9-BA58-FB3E2DBD3381}" dt="2026-05-08T12:33:42.549" v="1200" actId="255"/>
          <ac:spMkLst>
            <pc:docMk/>
            <pc:sldMk cId="381188809" sldId="267"/>
            <ac:spMk id="3" creationId="{1D236034-4F92-DCD0-71B7-11B3562D9FF8}"/>
          </ac:spMkLst>
        </pc:spChg>
        <pc:spChg chg="add">
          <ac:chgData name="Jessica Beauregard" userId="44602b73-1136-4bce-984f-bbc988effa37" providerId="ADAL" clId="{0C2D8CB0-21AA-4BF9-BA58-FB3E2DBD3381}" dt="2026-05-08T12:33:34.149" v="1199" actId="26606"/>
          <ac:spMkLst>
            <pc:docMk/>
            <pc:sldMk cId="381188809" sldId="267"/>
            <ac:spMk id="17" creationId="{1B15ED52-F352-441B-82BF-E0EA34836D08}"/>
          </ac:spMkLst>
        </pc:spChg>
        <pc:spChg chg="add">
          <ac:chgData name="Jessica Beauregard" userId="44602b73-1136-4bce-984f-bbc988effa37" providerId="ADAL" clId="{0C2D8CB0-21AA-4BF9-BA58-FB3E2DBD3381}" dt="2026-05-08T12:33:34.149" v="1199" actId="26606"/>
          <ac:spMkLst>
            <pc:docMk/>
            <pc:sldMk cId="381188809" sldId="267"/>
            <ac:spMk id="19" creationId="{3B2E3793-BFE6-45A2-9B7B-E18844431C99}"/>
          </ac:spMkLst>
        </pc:spChg>
        <pc:spChg chg="add">
          <ac:chgData name="Jessica Beauregard" userId="44602b73-1136-4bce-984f-bbc988effa37" providerId="ADAL" clId="{0C2D8CB0-21AA-4BF9-BA58-FB3E2DBD3381}" dt="2026-05-08T12:33:34.149" v="1199" actId="26606"/>
          <ac:spMkLst>
            <pc:docMk/>
            <pc:sldMk cId="381188809" sldId="267"/>
            <ac:spMk id="21" creationId="{BC4C4868-CB8F-4AF9-9CDB-8108F2C19B67}"/>
          </ac:spMkLst>
        </pc:spChg>
        <pc:spChg chg="add">
          <ac:chgData name="Jessica Beauregard" userId="44602b73-1136-4bce-984f-bbc988effa37" providerId="ADAL" clId="{0C2D8CB0-21AA-4BF9-BA58-FB3E2DBD3381}" dt="2026-05-08T12:33:34.149" v="1199" actId="26606"/>
          <ac:spMkLst>
            <pc:docMk/>
            <pc:sldMk cId="381188809" sldId="267"/>
            <ac:spMk id="23" creationId="{375E0459-6403-40CD-989D-56A4407CA12E}"/>
          </ac:spMkLst>
        </pc:spChg>
        <pc:spChg chg="add">
          <ac:chgData name="Jessica Beauregard" userId="44602b73-1136-4bce-984f-bbc988effa37" providerId="ADAL" clId="{0C2D8CB0-21AA-4BF9-BA58-FB3E2DBD3381}" dt="2026-05-08T12:33:34.149" v="1199" actId="26606"/>
          <ac:spMkLst>
            <pc:docMk/>
            <pc:sldMk cId="381188809" sldId="267"/>
            <ac:spMk id="25" creationId="{53E5B1A8-3AC9-4BD1-9BBC-78CA94F2D1BA}"/>
          </ac:spMkLst>
        </pc:spChg>
      </pc:sldChg>
      <pc:sldChg chg="addSp modSp new mod setBg">
        <pc:chgData name="Jessica Beauregard" userId="44602b73-1136-4bce-984f-bbc988effa37" providerId="ADAL" clId="{0C2D8CB0-21AA-4BF9-BA58-FB3E2DBD3381}" dt="2026-05-12T14:52:02.170" v="1285" actId="1076"/>
        <pc:sldMkLst>
          <pc:docMk/>
          <pc:sldMk cId="1295563287" sldId="268"/>
        </pc:sldMkLst>
        <pc:spChg chg="mod">
          <ac:chgData name="Jessica Beauregard" userId="44602b73-1136-4bce-984f-bbc988effa37" providerId="ADAL" clId="{0C2D8CB0-21AA-4BF9-BA58-FB3E2DBD3381}" dt="2026-05-08T12:31:35.251" v="1181" actId="26606"/>
          <ac:spMkLst>
            <pc:docMk/>
            <pc:sldMk cId="1295563287" sldId="268"/>
            <ac:spMk id="2" creationId="{9AF0398F-889C-53D9-00EC-8F81BB1B3C68}"/>
          </ac:spMkLst>
        </pc:spChg>
        <pc:spChg chg="mod">
          <ac:chgData name="Jessica Beauregard" userId="44602b73-1136-4bce-984f-bbc988effa37" providerId="ADAL" clId="{0C2D8CB0-21AA-4BF9-BA58-FB3E2DBD3381}" dt="2026-05-08T12:31:54.322" v="1183" actId="20577"/>
          <ac:spMkLst>
            <pc:docMk/>
            <pc:sldMk cId="1295563287" sldId="268"/>
            <ac:spMk id="3" creationId="{208E2354-915C-F068-FFCF-5367B58B8BDA}"/>
          </ac:spMkLst>
        </pc:spChg>
        <pc:spChg chg="add mod">
          <ac:chgData name="Jessica Beauregard" userId="44602b73-1136-4bce-984f-bbc988effa37" providerId="ADAL" clId="{0C2D8CB0-21AA-4BF9-BA58-FB3E2DBD3381}" dt="2026-05-12T14:52:02.170" v="1285" actId="1076"/>
          <ac:spMkLst>
            <pc:docMk/>
            <pc:sldMk cId="1295563287" sldId="268"/>
            <ac:spMk id="7" creationId="{6CAC432D-4412-8F51-5004-B1CDF8FD9DE0}"/>
          </ac:spMkLst>
        </pc:spChg>
        <pc:spChg chg="add">
          <ac:chgData name="Jessica Beauregard" userId="44602b73-1136-4bce-984f-bbc988effa37" providerId="ADAL" clId="{0C2D8CB0-21AA-4BF9-BA58-FB3E2DBD3381}" dt="2026-05-08T12:31:35.251" v="1181" actId="26606"/>
          <ac:spMkLst>
            <pc:docMk/>
            <pc:sldMk cId="1295563287" sldId="268"/>
            <ac:spMk id="8" creationId="{1B15ED52-F352-441B-82BF-E0EA34836D08}"/>
          </ac:spMkLst>
        </pc:spChg>
        <pc:spChg chg="add">
          <ac:chgData name="Jessica Beauregard" userId="44602b73-1136-4bce-984f-bbc988effa37" providerId="ADAL" clId="{0C2D8CB0-21AA-4BF9-BA58-FB3E2DBD3381}" dt="2026-05-08T12:31:35.251" v="1181" actId="26606"/>
          <ac:spMkLst>
            <pc:docMk/>
            <pc:sldMk cId="1295563287" sldId="268"/>
            <ac:spMk id="10" creationId="{3B2E3793-BFE6-45A2-9B7B-E18844431C99}"/>
          </ac:spMkLst>
        </pc:spChg>
        <pc:spChg chg="add">
          <ac:chgData name="Jessica Beauregard" userId="44602b73-1136-4bce-984f-bbc988effa37" providerId="ADAL" clId="{0C2D8CB0-21AA-4BF9-BA58-FB3E2DBD3381}" dt="2026-05-08T12:31:35.251" v="1181" actId="26606"/>
          <ac:spMkLst>
            <pc:docMk/>
            <pc:sldMk cId="1295563287" sldId="268"/>
            <ac:spMk id="12" creationId="{BC4C4868-CB8F-4AF9-9CDB-8108F2C19B67}"/>
          </ac:spMkLst>
        </pc:spChg>
        <pc:spChg chg="add">
          <ac:chgData name="Jessica Beauregard" userId="44602b73-1136-4bce-984f-bbc988effa37" providerId="ADAL" clId="{0C2D8CB0-21AA-4BF9-BA58-FB3E2DBD3381}" dt="2026-05-08T12:31:35.251" v="1181" actId="26606"/>
          <ac:spMkLst>
            <pc:docMk/>
            <pc:sldMk cId="1295563287" sldId="268"/>
            <ac:spMk id="14" creationId="{375E0459-6403-40CD-989D-56A4407CA12E}"/>
          </ac:spMkLst>
        </pc:spChg>
        <pc:spChg chg="add">
          <ac:chgData name="Jessica Beauregard" userId="44602b73-1136-4bce-984f-bbc988effa37" providerId="ADAL" clId="{0C2D8CB0-21AA-4BF9-BA58-FB3E2DBD3381}" dt="2026-05-08T12:31:35.251" v="1181" actId="26606"/>
          <ac:spMkLst>
            <pc:docMk/>
            <pc:sldMk cId="1295563287" sldId="268"/>
            <ac:spMk id="16" creationId="{53E5B1A8-3AC9-4BD1-9BBC-78CA94F2D1BA}"/>
          </ac:spMkLst>
        </pc:spChg>
        <pc:picChg chg="add mod">
          <ac:chgData name="Jessica Beauregard" userId="44602b73-1136-4bce-984f-bbc988effa37" providerId="ADAL" clId="{0C2D8CB0-21AA-4BF9-BA58-FB3E2DBD3381}" dt="2026-05-12T14:51:45.945" v="1280" actId="1076"/>
          <ac:picMkLst>
            <pc:docMk/>
            <pc:sldMk cId="1295563287" sldId="268"/>
            <ac:picMk id="6" creationId="{28AF32AB-D5FC-7C58-2FC1-CBAA119BDFFD}"/>
          </ac:picMkLst>
        </pc:picChg>
      </pc:sldChg>
      <pc:sldChg chg="addSp delSp modSp new mod ord setBg">
        <pc:chgData name="Jessica Beauregard" userId="44602b73-1136-4bce-984f-bbc988effa37" providerId="ADAL" clId="{0C2D8CB0-21AA-4BF9-BA58-FB3E2DBD3381}" dt="2026-05-08T18:42:53.557" v="1216" actId="20577"/>
        <pc:sldMkLst>
          <pc:docMk/>
          <pc:sldMk cId="1265822149" sldId="269"/>
        </pc:sldMkLst>
        <pc:spChg chg="mod">
          <ac:chgData name="Jessica Beauregard" userId="44602b73-1136-4bce-984f-bbc988effa37" providerId="ADAL" clId="{0C2D8CB0-21AA-4BF9-BA58-FB3E2DBD3381}" dt="2026-05-08T12:29:43.869" v="1150" actId="26606"/>
          <ac:spMkLst>
            <pc:docMk/>
            <pc:sldMk cId="1265822149" sldId="269"/>
            <ac:spMk id="2" creationId="{8F02437A-28CC-8506-6DA3-A128B5030C2D}"/>
          </ac:spMkLst>
        </pc:spChg>
        <pc:spChg chg="mod">
          <ac:chgData name="Jessica Beauregard" userId="44602b73-1136-4bce-984f-bbc988effa37" providerId="ADAL" clId="{0C2D8CB0-21AA-4BF9-BA58-FB3E2DBD3381}" dt="2026-05-08T18:42:53.557" v="1216" actId="20577"/>
          <ac:spMkLst>
            <pc:docMk/>
            <pc:sldMk cId="1265822149" sldId="269"/>
            <ac:spMk id="3" creationId="{E5092DE9-A49B-5D64-EFEC-9AB587547792}"/>
          </ac:spMkLst>
        </pc:spChg>
        <pc:spChg chg="add">
          <ac:chgData name="Jessica Beauregard" userId="44602b73-1136-4bce-984f-bbc988effa37" providerId="ADAL" clId="{0C2D8CB0-21AA-4BF9-BA58-FB3E2DBD3381}" dt="2026-05-08T12:29:52.395" v="1151" actId="26606"/>
          <ac:spMkLst>
            <pc:docMk/>
            <pc:sldMk cId="1265822149" sldId="269"/>
            <ac:spMk id="30" creationId="{1B15ED52-F352-441B-82BF-E0EA34836D08}"/>
          </ac:spMkLst>
        </pc:spChg>
        <pc:spChg chg="add">
          <ac:chgData name="Jessica Beauregard" userId="44602b73-1136-4bce-984f-bbc988effa37" providerId="ADAL" clId="{0C2D8CB0-21AA-4BF9-BA58-FB3E2DBD3381}" dt="2026-05-08T12:29:52.395" v="1151" actId="26606"/>
          <ac:spMkLst>
            <pc:docMk/>
            <pc:sldMk cId="1265822149" sldId="269"/>
            <ac:spMk id="32" creationId="{3B2E3793-BFE6-45A2-9B7B-E18844431C99}"/>
          </ac:spMkLst>
        </pc:spChg>
        <pc:spChg chg="add">
          <ac:chgData name="Jessica Beauregard" userId="44602b73-1136-4bce-984f-bbc988effa37" providerId="ADAL" clId="{0C2D8CB0-21AA-4BF9-BA58-FB3E2DBD3381}" dt="2026-05-08T12:29:52.395" v="1151" actId="26606"/>
          <ac:spMkLst>
            <pc:docMk/>
            <pc:sldMk cId="1265822149" sldId="269"/>
            <ac:spMk id="34" creationId="{BC4C4868-CB8F-4AF9-9CDB-8108F2C19B67}"/>
          </ac:spMkLst>
        </pc:spChg>
        <pc:spChg chg="add">
          <ac:chgData name="Jessica Beauregard" userId="44602b73-1136-4bce-984f-bbc988effa37" providerId="ADAL" clId="{0C2D8CB0-21AA-4BF9-BA58-FB3E2DBD3381}" dt="2026-05-08T12:29:52.395" v="1151" actId="26606"/>
          <ac:spMkLst>
            <pc:docMk/>
            <pc:sldMk cId="1265822149" sldId="269"/>
            <ac:spMk id="36" creationId="{375E0459-6403-40CD-989D-56A4407CA12E}"/>
          </ac:spMkLst>
        </pc:spChg>
        <pc:spChg chg="add">
          <ac:chgData name="Jessica Beauregard" userId="44602b73-1136-4bce-984f-bbc988effa37" providerId="ADAL" clId="{0C2D8CB0-21AA-4BF9-BA58-FB3E2DBD3381}" dt="2026-05-08T12:29:52.395" v="1151" actId="26606"/>
          <ac:spMkLst>
            <pc:docMk/>
            <pc:sldMk cId="1265822149" sldId="269"/>
            <ac:spMk id="38" creationId="{53E5B1A8-3AC9-4BD1-9BBC-78CA94F2D1BA}"/>
          </ac:spMkLst>
        </pc:spChg>
      </pc:sldChg>
      <pc:sldChg chg="new del">
        <pc:chgData name="Jessica Beauregard" userId="44602b73-1136-4bce-984f-bbc988effa37" providerId="ADAL" clId="{0C2D8CB0-21AA-4BF9-BA58-FB3E2DBD3381}" dt="2026-05-12T14:31:04.417" v="1234" actId="47"/>
        <pc:sldMkLst>
          <pc:docMk/>
          <pc:sldMk cId="332242934" sldId="270"/>
        </pc:sldMkLst>
      </pc:sldChg>
      <pc:sldChg chg="new del">
        <pc:chgData name="Jessica Beauregard" userId="44602b73-1136-4bce-984f-bbc988effa37" providerId="ADAL" clId="{0C2D8CB0-21AA-4BF9-BA58-FB3E2DBD3381}" dt="2026-05-12T14:30:54.898" v="1232" actId="47"/>
        <pc:sldMkLst>
          <pc:docMk/>
          <pc:sldMk cId="1667570892" sldId="27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62B370-08F2-4ECD-8B6A-687EFFBE8FE6}" type="doc">
      <dgm:prSet loTypeId="urn:microsoft.com/office/officeart/2009/3/layout/HorizontalOrganizationChart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4C1B155-AF7F-4B09-86FF-564355B237DD}">
      <dgm:prSet/>
      <dgm:spPr/>
      <dgm:t>
        <a:bodyPr/>
        <a:lstStyle/>
        <a:p>
          <a:r>
            <a:rPr lang="fr-CA"/>
            <a:t>Phase 1 Planification</a:t>
          </a:r>
          <a:endParaRPr lang="en-US"/>
        </a:p>
      </dgm:t>
    </dgm:pt>
    <dgm:pt modelId="{421FAAAD-2422-4E73-A638-BC68DD1D216F}" type="parTrans" cxnId="{26DDD246-FA76-438F-B4E0-5ABC4154DB79}">
      <dgm:prSet/>
      <dgm:spPr/>
      <dgm:t>
        <a:bodyPr/>
        <a:lstStyle/>
        <a:p>
          <a:endParaRPr lang="en-US"/>
        </a:p>
      </dgm:t>
    </dgm:pt>
    <dgm:pt modelId="{F3E2DA7C-B58D-4333-B0A8-530379D40359}" type="sibTrans" cxnId="{26DDD246-FA76-438F-B4E0-5ABC4154DB79}">
      <dgm:prSet/>
      <dgm:spPr/>
      <dgm:t>
        <a:bodyPr/>
        <a:lstStyle/>
        <a:p>
          <a:endParaRPr lang="en-US"/>
        </a:p>
      </dgm:t>
    </dgm:pt>
    <dgm:pt modelId="{1D3AA182-C92D-4F56-ACD2-239C1CB1F3CA}">
      <dgm:prSet/>
      <dgm:spPr/>
      <dgm:t>
        <a:bodyPr/>
        <a:lstStyle/>
        <a:p>
          <a:r>
            <a:rPr lang="fr-CA"/>
            <a:t>Phase 2 Lancement des États généraux </a:t>
          </a:r>
          <a:endParaRPr lang="en-US"/>
        </a:p>
      </dgm:t>
    </dgm:pt>
    <dgm:pt modelId="{7FAF9C3E-6795-4C9D-8EC9-970A6121371B}" type="parTrans" cxnId="{863DD193-4FE4-41D3-A045-509C9C890C88}">
      <dgm:prSet/>
      <dgm:spPr/>
      <dgm:t>
        <a:bodyPr/>
        <a:lstStyle/>
        <a:p>
          <a:endParaRPr lang="en-US"/>
        </a:p>
      </dgm:t>
    </dgm:pt>
    <dgm:pt modelId="{4BCBF7B6-8F5D-4FC6-AF35-C0340B49BCF6}" type="sibTrans" cxnId="{863DD193-4FE4-41D3-A045-509C9C890C88}">
      <dgm:prSet/>
      <dgm:spPr/>
      <dgm:t>
        <a:bodyPr/>
        <a:lstStyle/>
        <a:p>
          <a:endParaRPr lang="en-US"/>
        </a:p>
      </dgm:t>
    </dgm:pt>
    <dgm:pt modelId="{A082FC4F-F587-45ED-90C4-12D0A0186E89}">
      <dgm:prSet/>
      <dgm:spPr/>
      <dgm:t>
        <a:bodyPr/>
        <a:lstStyle/>
        <a:p>
          <a:r>
            <a:rPr lang="fr-CA" dirty="0"/>
            <a:t>Phase 3 Consultation sur les constats </a:t>
          </a:r>
          <a:endParaRPr lang="en-US" dirty="0"/>
        </a:p>
      </dgm:t>
    </dgm:pt>
    <dgm:pt modelId="{CA3818B3-47FC-4729-B4DD-646C8FD49123}" type="parTrans" cxnId="{A5188D50-BB34-4189-8864-8D95D3D491B7}">
      <dgm:prSet/>
      <dgm:spPr/>
      <dgm:t>
        <a:bodyPr/>
        <a:lstStyle/>
        <a:p>
          <a:endParaRPr lang="en-US"/>
        </a:p>
      </dgm:t>
    </dgm:pt>
    <dgm:pt modelId="{9B4F63D7-CE52-4DE0-8756-863A9AFFAAF9}" type="sibTrans" cxnId="{A5188D50-BB34-4189-8864-8D95D3D491B7}">
      <dgm:prSet/>
      <dgm:spPr/>
      <dgm:t>
        <a:bodyPr/>
        <a:lstStyle/>
        <a:p>
          <a:endParaRPr lang="en-US"/>
        </a:p>
      </dgm:t>
    </dgm:pt>
    <dgm:pt modelId="{F84808CC-A9AD-42C7-88B8-4F9D37D8551B}">
      <dgm:prSet/>
      <dgm:spPr/>
      <dgm:t>
        <a:bodyPr/>
        <a:lstStyle/>
        <a:p>
          <a:r>
            <a:rPr lang="fr-CA" dirty="0"/>
            <a:t>Phase 4 Consultation sur les </a:t>
          </a:r>
          <a:r>
            <a:rPr lang="fr-CA"/>
            <a:t>solutions </a:t>
          </a:r>
          <a:endParaRPr lang="en-US" dirty="0"/>
        </a:p>
      </dgm:t>
    </dgm:pt>
    <dgm:pt modelId="{1710AEB0-DA03-489F-9575-1AEAC735B413}" type="parTrans" cxnId="{03BF2DB4-3F20-4E08-92B4-FE7AE6E80FE5}">
      <dgm:prSet/>
      <dgm:spPr/>
      <dgm:t>
        <a:bodyPr/>
        <a:lstStyle/>
        <a:p>
          <a:endParaRPr lang="en-US"/>
        </a:p>
      </dgm:t>
    </dgm:pt>
    <dgm:pt modelId="{215CBEB4-E104-4D8E-B128-54C86D5279A9}" type="sibTrans" cxnId="{03BF2DB4-3F20-4E08-92B4-FE7AE6E80FE5}">
      <dgm:prSet/>
      <dgm:spPr/>
      <dgm:t>
        <a:bodyPr/>
        <a:lstStyle/>
        <a:p>
          <a:endParaRPr lang="en-US"/>
        </a:p>
      </dgm:t>
    </dgm:pt>
    <dgm:pt modelId="{F047653C-6E74-4EC2-BA2D-E15ACE4014FE}">
      <dgm:prSet/>
      <dgm:spPr/>
      <dgm:t>
        <a:bodyPr/>
        <a:lstStyle/>
        <a:p>
          <a:r>
            <a:rPr lang="fr-CA"/>
            <a:t>Phase 5 Clôture des États généraux du syndicalisme et plan d’action</a:t>
          </a:r>
          <a:endParaRPr lang="en-US"/>
        </a:p>
      </dgm:t>
    </dgm:pt>
    <dgm:pt modelId="{08011B95-D038-4AD9-A01F-2C8CD77F00A5}" type="parTrans" cxnId="{0E4E4468-FB8A-439A-9DFF-751B02EA0AB7}">
      <dgm:prSet/>
      <dgm:spPr/>
      <dgm:t>
        <a:bodyPr/>
        <a:lstStyle/>
        <a:p>
          <a:endParaRPr lang="en-US"/>
        </a:p>
      </dgm:t>
    </dgm:pt>
    <dgm:pt modelId="{7A253E50-00D1-41AF-BB9D-8D5682485D20}" type="sibTrans" cxnId="{0E4E4468-FB8A-439A-9DFF-751B02EA0AB7}">
      <dgm:prSet/>
      <dgm:spPr/>
      <dgm:t>
        <a:bodyPr/>
        <a:lstStyle/>
        <a:p>
          <a:endParaRPr lang="en-US"/>
        </a:p>
      </dgm:t>
    </dgm:pt>
    <dgm:pt modelId="{7DD86C8D-7AF4-4C03-95EB-A6FD20E89548}" type="pres">
      <dgm:prSet presAssocID="{F662B370-08F2-4ECD-8B6A-687EFFBE8F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EEAE108-E5A8-4844-83AB-53F531798ACA}" type="pres">
      <dgm:prSet presAssocID="{64C1B155-AF7F-4B09-86FF-564355B237DD}" presName="hierRoot1" presStyleCnt="0">
        <dgm:presLayoutVars>
          <dgm:hierBranch val="init"/>
        </dgm:presLayoutVars>
      </dgm:prSet>
      <dgm:spPr/>
    </dgm:pt>
    <dgm:pt modelId="{757A1DCF-605E-4BF9-AB48-0F71FA46F6DF}" type="pres">
      <dgm:prSet presAssocID="{64C1B155-AF7F-4B09-86FF-564355B237DD}" presName="rootComposite1" presStyleCnt="0"/>
      <dgm:spPr/>
    </dgm:pt>
    <dgm:pt modelId="{D7F4A37E-5A7A-4F29-8D0E-EB78EA8EEE78}" type="pres">
      <dgm:prSet presAssocID="{64C1B155-AF7F-4B09-86FF-564355B237DD}" presName="rootText1" presStyleLbl="node0" presStyleIdx="0" presStyleCnt="5">
        <dgm:presLayoutVars>
          <dgm:chPref val="3"/>
        </dgm:presLayoutVars>
      </dgm:prSet>
      <dgm:spPr/>
    </dgm:pt>
    <dgm:pt modelId="{414D437F-1FC1-4051-895E-90F2356D13F8}" type="pres">
      <dgm:prSet presAssocID="{64C1B155-AF7F-4B09-86FF-564355B237DD}" presName="rootConnector1" presStyleLbl="node1" presStyleIdx="0" presStyleCnt="0"/>
      <dgm:spPr/>
    </dgm:pt>
    <dgm:pt modelId="{1FD4D83D-DEAF-4884-8D81-814F5D79E66E}" type="pres">
      <dgm:prSet presAssocID="{64C1B155-AF7F-4B09-86FF-564355B237DD}" presName="hierChild2" presStyleCnt="0"/>
      <dgm:spPr/>
    </dgm:pt>
    <dgm:pt modelId="{46195AA6-E9E4-4E50-8955-020EC1DDA356}" type="pres">
      <dgm:prSet presAssocID="{64C1B155-AF7F-4B09-86FF-564355B237DD}" presName="hierChild3" presStyleCnt="0"/>
      <dgm:spPr/>
    </dgm:pt>
    <dgm:pt modelId="{892DE55B-5A14-4071-B148-348E8FDC4806}" type="pres">
      <dgm:prSet presAssocID="{1D3AA182-C92D-4F56-ACD2-239C1CB1F3CA}" presName="hierRoot1" presStyleCnt="0">
        <dgm:presLayoutVars>
          <dgm:hierBranch val="init"/>
        </dgm:presLayoutVars>
      </dgm:prSet>
      <dgm:spPr/>
    </dgm:pt>
    <dgm:pt modelId="{609206D2-A2E7-4429-AA76-99C2719BB9F4}" type="pres">
      <dgm:prSet presAssocID="{1D3AA182-C92D-4F56-ACD2-239C1CB1F3CA}" presName="rootComposite1" presStyleCnt="0"/>
      <dgm:spPr/>
    </dgm:pt>
    <dgm:pt modelId="{62ECA34F-A625-4F70-A608-BBA46C883BAD}" type="pres">
      <dgm:prSet presAssocID="{1D3AA182-C92D-4F56-ACD2-239C1CB1F3CA}" presName="rootText1" presStyleLbl="node0" presStyleIdx="1" presStyleCnt="5">
        <dgm:presLayoutVars>
          <dgm:chPref val="3"/>
        </dgm:presLayoutVars>
      </dgm:prSet>
      <dgm:spPr/>
    </dgm:pt>
    <dgm:pt modelId="{D6F66CDA-7D29-456A-830C-27F7F183B808}" type="pres">
      <dgm:prSet presAssocID="{1D3AA182-C92D-4F56-ACD2-239C1CB1F3CA}" presName="rootConnector1" presStyleLbl="node1" presStyleIdx="0" presStyleCnt="0"/>
      <dgm:spPr/>
    </dgm:pt>
    <dgm:pt modelId="{128E8300-D289-461B-B7F8-346B812ABB1B}" type="pres">
      <dgm:prSet presAssocID="{1D3AA182-C92D-4F56-ACD2-239C1CB1F3CA}" presName="hierChild2" presStyleCnt="0"/>
      <dgm:spPr/>
    </dgm:pt>
    <dgm:pt modelId="{1FF97D00-C8B0-4541-A51F-DA4B315AD17B}" type="pres">
      <dgm:prSet presAssocID="{1D3AA182-C92D-4F56-ACD2-239C1CB1F3CA}" presName="hierChild3" presStyleCnt="0"/>
      <dgm:spPr/>
    </dgm:pt>
    <dgm:pt modelId="{C7315638-7A89-4E27-8CE1-A238926C136C}" type="pres">
      <dgm:prSet presAssocID="{A082FC4F-F587-45ED-90C4-12D0A0186E89}" presName="hierRoot1" presStyleCnt="0">
        <dgm:presLayoutVars>
          <dgm:hierBranch val="init"/>
        </dgm:presLayoutVars>
      </dgm:prSet>
      <dgm:spPr/>
    </dgm:pt>
    <dgm:pt modelId="{B273CD35-2D54-4550-882D-1BDB0A3AB9FB}" type="pres">
      <dgm:prSet presAssocID="{A082FC4F-F587-45ED-90C4-12D0A0186E89}" presName="rootComposite1" presStyleCnt="0"/>
      <dgm:spPr/>
    </dgm:pt>
    <dgm:pt modelId="{581E67AA-FFF1-4890-B660-88F00AD54258}" type="pres">
      <dgm:prSet presAssocID="{A082FC4F-F587-45ED-90C4-12D0A0186E89}" presName="rootText1" presStyleLbl="node0" presStyleIdx="2" presStyleCnt="5">
        <dgm:presLayoutVars>
          <dgm:chPref val="3"/>
        </dgm:presLayoutVars>
      </dgm:prSet>
      <dgm:spPr/>
    </dgm:pt>
    <dgm:pt modelId="{C24A6AD6-F9D1-4C56-9B26-B361BFF275CD}" type="pres">
      <dgm:prSet presAssocID="{A082FC4F-F587-45ED-90C4-12D0A0186E89}" presName="rootConnector1" presStyleLbl="node1" presStyleIdx="0" presStyleCnt="0"/>
      <dgm:spPr/>
    </dgm:pt>
    <dgm:pt modelId="{82BDEE99-0EE9-4059-B37F-29EB672282CB}" type="pres">
      <dgm:prSet presAssocID="{A082FC4F-F587-45ED-90C4-12D0A0186E89}" presName="hierChild2" presStyleCnt="0"/>
      <dgm:spPr/>
    </dgm:pt>
    <dgm:pt modelId="{238F43D8-7848-4E2E-8284-E64D1305503A}" type="pres">
      <dgm:prSet presAssocID="{A082FC4F-F587-45ED-90C4-12D0A0186E89}" presName="hierChild3" presStyleCnt="0"/>
      <dgm:spPr/>
    </dgm:pt>
    <dgm:pt modelId="{CB00B97E-7665-44E7-9EC2-8FA9D19A0CA6}" type="pres">
      <dgm:prSet presAssocID="{F84808CC-A9AD-42C7-88B8-4F9D37D8551B}" presName="hierRoot1" presStyleCnt="0">
        <dgm:presLayoutVars>
          <dgm:hierBranch val="init"/>
        </dgm:presLayoutVars>
      </dgm:prSet>
      <dgm:spPr/>
    </dgm:pt>
    <dgm:pt modelId="{0E9F0AD4-175A-4E77-B680-93083D1DF358}" type="pres">
      <dgm:prSet presAssocID="{F84808CC-A9AD-42C7-88B8-4F9D37D8551B}" presName="rootComposite1" presStyleCnt="0"/>
      <dgm:spPr/>
    </dgm:pt>
    <dgm:pt modelId="{E6372B23-1469-4DDE-BFA6-74BC45971AA9}" type="pres">
      <dgm:prSet presAssocID="{F84808CC-A9AD-42C7-88B8-4F9D37D8551B}" presName="rootText1" presStyleLbl="node0" presStyleIdx="3" presStyleCnt="5">
        <dgm:presLayoutVars>
          <dgm:chPref val="3"/>
        </dgm:presLayoutVars>
      </dgm:prSet>
      <dgm:spPr/>
    </dgm:pt>
    <dgm:pt modelId="{519053DA-6D64-49F0-AC89-B18B5970DAB9}" type="pres">
      <dgm:prSet presAssocID="{F84808CC-A9AD-42C7-88B8-4F9D37D8551B}" presName="rootConnector1" presStyleLbl="node1" presStyleIdx="0" presStyleCnt="0"/>
      <dgm:spPr/>
    </dgm:pt>
    <dgm:pt modelId="{DA2F95F1-AB65-4042-BFCD-8384E7B52109}" type="pres">
      <dgm:prSet presAssocID="{F84808CC-A9AD-42C7-88B8-4F9D37D8551B}" presName="hierChild2" presStyleCnt="0"/>
      <dgm:spPr/>
    </dgm:pt>
    <dgm:pt modelId="{DEE7DECA-0CCD-4BE1-88E9-8281DD45DF1A}" type="pres">
      <dgm:prSet presAssocID="{F84808CC-A9AD-42C7-88B8-4F9D37D8551B}" presName="hierChild3" presStyleCnt="0"/>
      <dgm:spPr/>
    </dgm:pt>
    <dgm:pt modelId="{C6DCE628-0227-4D5B-919C-3F206225A00B}" type="pres">
      <dgm:prSet presAssocID="{F047653C-6E74-4EC2-BA2D-E15ACE4014FE}" presName="hierRoot1" presStyleCnt="0">
        <dgm:presLayoutVars>
          <dgm:hierBranch val="init"/>
        </dgm:presLayoutVars>
      </dgm:prSet>
      <dgm:spPr/>
    </dgm:pt>
    <dgm:pt modelId="{A08DB3C8-383B-4A6D-A77C-3E71FD360747}" type="pres">
      <dgm:prSet presAssocID="{F047653C-6E74-4EC2-BA2D-E15ACE4014FE}" presName="rootComposite1" presStyleCnt="0"/>
      <dgm:spPr/>
    </dgm:pt>
    <dgm:pt modelId="{EED18E91-F9AA-4B05-B500-8686C62749E3}" type="pres">
      <dgm:prSet presAssocID="{F047653C-6E74-4EC2-BA2D-E15ACE4014FE}" presName="rootText1" presStyleLbl="node0" presStyleIdx="4" presStyleCnt="5">
        <dgm:presLayoutVars>
          <dgm:chPref val="3"/>
        </dgm:presLayoutVars>
      </dgm:prSet>
      <dgm:spPr/>
    </dgm:pt>
    <dgm:pt modelId="{1D2B1975-E04C-4158-85D9-FA1988968623}" type="pres">
      <dgm:prSet presAssocID="{F047653C-6E74-4EC2-BA2D-E15ACE4014FE}" presName="rootConnector1" presStyleLbl="node1" presStyleIdx="0" presStyleCnt="0"/>
      <dgm:spPr/>
    </dgm:pt>
    <dgm:pt modelId="{7C0999F5-80FC-4A7B-8028-B6411DBA9CDC}" type="pres">
      <dgm:prSet presAssocID="{F047653C-6E74-4EC2-BA2D-E15ACE4014FE}" presName="hierChild2" presStyleCnt="0"/>
      <dgm:spPr/>
    </dgm:pt>
    <dgm:pt modelId="{86D8B446-858F-4826-8E80-2B7C14C11755}" type="pres">
      <dgm:prSet presAssocID="{F047653C-6E74-4EC2-BA2D-E15ACE4014FE}" presName="hierChild3" presStyleCnt="0"/>
      <dgm:spPr/>
    </dgm:pt>
  </dgm:ptLst>
  <dgm:cxnLst>
    <dgm:cxn modelId="{4060DD03-388C-40C8-8867-D3DE0917214B}" type="presOf" srcId="{64C1B155-AF7F-4B09-86FF-564355B237DD}" destId="{414D437F-1FC1-4051-895E-90F2356D13F8}" srcOrd="1" destOrd="0" presId="urn:microsoft.com/office/officeart/2009/3/layout/HorizontalOrganizationChart"/>
    <dgm:cxn modelId="{26DDD246-FA76-438F-B4E0-5ABC4154DB79}" srcId="{F662B370-08F2-4ECD-8B6A-687EFFBE8FE6}" destId="{64C1B155-AF7F-4B09-86FF-564355B237DD}" srcOrd="0" destOrd="0" parTransId="{421FAAAD-2422-4E73-A638-BC68DD1D216F}" sibTransId="{F3E2DA7C-B58D-4333-B0A8-530379D40359}"/>
    <dgm:cxn modelId="{0E4E4468-FB8A-439A-9DFF-751B02EA0AB7}" srcId="{F662B370-08F2-4ECD-8B6A-687EFFBE8FE6}" destId="{F047653C-6E74-4EC2-BA2D-E15ACE4014FE}" srcOrd="4" destOrd="0" parTransId="{08011B95-D038-4AD9-A01F-2C8CD77F00A5}" sibTransId="{7A253E50-00D1-41AF-BB9D-8D5682485D20}"/>
    <dgm:cxn modelId="{DF10DF49-7ECC-4F6C-85DA-DDEC39E6AB63}" type="presOf" srcId="{1D3AA182-C92D-4F56-ACD2-239C1CB1F3CA}" destId="{D6F66CDA-7D29-456A-830C-27F7F183B808}" srcOrd="1" destOrd="0" presId="urn:microsoft.com/office/officeart/2009/3/layout/HorizontalOrganizationChart"/>
    <dgm:cxn modelId="{82849E4B-E167-4769-9080-70A362A7A671}" type="presOf" srcId="{F84808CC-A9AD-42C7-88B8-4F9D37D8551B}" destId="{E6372B23-1469-4DDE-BFA6-74BC45971AA9}" srcOrd="0" destOrd="0" presId="urn:microsoft.com/office/officeart/2009/3/layout/HorizontalOrganizationChart"/>
    <dgm:cxn modelId="{DCCE4E4D-0756-4E1F-958D-FE80845CBE46}" type="presOf" srcId="{64C1B155-AF7F-4B09-86FF-564355B237DD}" destId="{D7F4A37E-5A7A-4F29-8D0E-EB78EA8EEE78}" srcOrd="0" destOrd="0" presId="urn:microsoft.com/office/officeart/2009/3/layout/HorizontalOrganizationChart"/>
    <dgm:cxn modelId="{A5188D50-BB34-4189-8864-8D95D3D491B7}" srcId="{F662B370-08F2-4ECD-8B6A-687EFFBE8FE6}" destId="{A082FC4F-F587-45ED-90C4-12D0A0186E89}" srcOrd="2" destOrd="0" parTransId="{CA3818B3-47FC-4729-B4DD-646C8FD49123}" sibTransId="{9B4F63D7-CE52-4DE0-8756-863A9AFFAAF9}"/>
    <dgm:cxn modelId="{35DC027D-20C2-4332-B88A-813933F77B63}" type="presOf" srcId="{F84808CC-A9AD-42C7-88B8-4F9D37D8551B}" destId="{519053DA-6D64-49F0-AC89-B18B5970DAB9}" srcOrd="1" destOrd="0" presId="urn:microsoft.com/office/officeart/2009/3/layout/HorizontalOrganizationChart"/>
    <dgm:cxn modelId="{8B1F918B-7F5B-4A85-AC1E-7E20589DAAB9}" type="presOf" srcId="{F047653C-6E74-4EC2-BA2D-E15ACE4014FE}" destId="{EED18E91-F9AA-4B05-B500-8686C62749E3}" srcOrd="0" destOrd="0" presId="urn:microsoft.com/office/officeart/2009/3/layout/HorizontalOrganizationChart"/>
    <dgm:cxn modelId="{1B55F68C-4ABE-4B71-9801-48797FA31AD0}" type="presOf" srcId="{F662B370-08F2-4ECD-8B6A-687EFFBE8FE6}" destId="{7DD86C8D-7AF4-4C03-95EB-A6FD20E89548}" srcOrd="0" destOrd="0" presId="urn:microsoft.com/office/officeart/2009/3/layout/HorizontalOrganizationChart"/>
    <dgm:cxn modelId="{863DD193-4FE4-41D3-A045-509C9C890C88}" srcId="{F662B370-08F2-4ECD-8B6A-687EFFBE8FE6}" destId="{1D3AA182-C92D-4F56-ACD2-239C1CB1F3CA}" srcOrd="1" destOrd="0" parTransId="{7FAF9C3E-6795-4C9D-8EC9-970A6121371B}" sibTransId="{4BCBF7B6-8F5D-4FC6-AF35-C0340B49BCF6}"/>
    <dgm:cxn modelId="{5278009F-0516-48DF-A0D3-B724B4F4AEBA}" type="presOf" srcId="{A082FC4F-F587-45ED-90C4-12D0A0186E89}" destId="{C24A6AD6-F9D1-4C56-9B26-B361BFF275CD}" srcOrd="1" destOrd="0" presId="urn:microsoft.com/office/officeart/2009/3/layout/HorizontalOrganizationChart"/>
    <dgm:cxn modelId="{175353AC-6A8C-405E-B142-F6465994DFEB}" type="presOf" srcId="{1D3AA182-C92D-4F56-ACD2-239C1CB1F3CA}" destId="{62ECA34F-A625-4F70-A608-BBA46C883BAD}" srcOrd="0" destOrd="0" presId="urn:microsoft.com/office/officeart/2009/3/layout/HorizontalOrganizationChart"/>
    <dgm:cxn modelId="{03BF2DB4-3F20-4E08-92B4-FE7AE6E80FE5}" srcId="{F662B370-08F2-4ECD-8B6A-687EFFBE8FE6}" destId="{F84808CC-A9AD-42C7-88B8-4F9D37D8551B}" srcOrd="3" destOrd="0" parTransId="{1710AEB0-DA03-489F-9575-1AEAC735B413}" sibTransId="{215CBEB4-E104-4D8E-B128-54C86D5279A9}"/>
    <dgm:cxn modelId="{DC189ABE-F0F4-4DFF-8D91-A44C2FED5056}" type="presOf" srcId="{A082FC4F-F587-45ED-90C4-12D0A0186E89}" destId="{581E67AA-FFF1-4890-B660-88F00AD54258}" srcOrd="0" destOrd="0" presId="urn:microsoft.com/office/officeart/2009/3/layout/HorizontalOrganizationChart"/>
    <dgm:cxn modelId="{8EDA39F9-3200-482E-B74E-22CB6092CC3E}" type="presOf" srcId="{F047653C-6E74-4EC2-BA2D-E15ACE4014FE}" destId="{1D2B1975-E04C-4158-85D9-FA1988968623}" srcOrd="1" destOrd="0" presId="urn:microsoft.com/office/officeart/2009/3/layout/HorizontalOrganizationChart"/>
    <dgm:cxn modelId="{03997C7C-60CA-49B0-9691-5D6C444A1FBD}" type="presParOf" srcId="{7DD86C8D-7AF4-4C03-95EB-A6FD20E89548}" destId="{DEEAE108-E5A8-4844-83AB-53F531798ACA}" srcOrd="0" destOrd="0" presId="urn:microsoft.com/office/officeart/2009/3/layout/HorizontalOrganizationChart"/>
    <dgm:cxn modelId="{BA2DE3FC-8173-4CA8-BD3F-2352BF5B2CA6}" type="presParOf" srcId="{DEEAE108-E5A8-4844-83AB-53F531798ACA}" destId="{757A1DCF-605E-4BF9-AB48-0F71FA46F6DF}" srcOrd="0" destOrd="0" presId="urn:microsoft.com/office/officeart/2009/3/layout/HorizontalOrganizationChart"/>
    <dgm:cxn modelId="{345FE623-1A0F-4FCF-9AE2-BDB6AC0CE2BF}" type="presParOf" srcId="{757A1DCF-605E-4BF9-AB48-0F71FA46F6DF}" destId="{D7F4A37E-5A7A-4F29-8D0E-EB78EA8EEE78}" srcOrd="0" destOrd="0" presId="urn:microsoft.com/office/officeart/2009/3/layout/HorizontalOrganizationChart"/>
    <dgm:cxn modelId="{C2CA6D86-49B3-4A13-B677-F2BCA757E902}" type="presParOf" srcId="{757A1DCF-605E-4BF9-AB48-0F71FA46F6DF}" destId="{414D437F-1FC1-4051-895E-90F2356D13F8}" srcOrd="1" destOrd="0" presId="urn:microsoft.com/office/officeart/2009/3/layout/HorizontalOrganizationChart"/>
    <dgm:cxn modelId="{4D47F72C-4B4E-409C-AA09-7BD14633EC86}" type="presParOf" srcId="{DEEAE108-E5A8-4844-83AB-53F531798ACA}" destId="{1FD4D83D-DEAF-4884-8D81-814F5D79E66E}" srcOrd="1" destOrd="0" presId="urn:microsoft.com/office/officeart/2009/3/layout/HorizontalOrganizationChart"/>
    <dgm:cxn modelId="{A4D0ADD0-7086-40F1-8589-97AA4A257257}" type="presParOf" srcId="{DEEAE108-E5A8-4844-83AB-53F531798ACA}" destId="{46195AA6-E9E4-4E50-8955-020EC1DDA356}" srcOrd="2" destOrd="0" presId="urn:microsoft.com/office/officeart/2009/3/layout/HorizontalOrganizationChart"/>
    <dgm:cxn modelId="{D7FC73E1-CD81-4ED0-9957-4DB50986A3FB}" type="presParOf" srcId="{7DD86C8D-7AF4-4C03-95EB-A6FD20E89548}" destId="{892DE55B-5A14-4071-B148-348E8FDC4806}" srcOrd="1" destOrd="0" presId="urn:microsoft.com/office/officeart/2009/3/layout/HorizontalOrganizationChart"/>
    <dgm:cxn modelId="{2D96C51F-157B-47DC-A891-0A89D20118AC}" type="presParOf" srcId="{892DE55B-5A14-4071-B148-348E8FDC4806}" destId="{609206D2-A2E7-4429-AA76-99C2719BB9F4}" srcOrd="0" destOrd="0" presId="urn:microsoft.com/office/officeart/2009/3/layout/HorizontalOrganizationChart"/>
    <dgm:cxn modelId="{BE7B20E8-773A-45AA-BDDF-6B405B04A9E0}" type="presParOf" srcId="{609206D2-A2E7-4429-AA76-99C2719BB9F4}" destId="{62ECA34F-A625-4F70-A608-BBA46C883BAD}" srcOrd="0" destOrd="0" presId="urn:microsoft.com/office/officeart/2009/3/layout/HorizontalOrganizationChart"/>
    <dgm:cxn modelId="{CE7238E6-B004-477B-AC15-60EAD9F84BA7}" type="presParOf" srcId="{609206D2-A2E7-4429-AA76-99C2719BB9F4}" destId="{D6F66CDA-7D29-456A-830C-27F7F183B808}" srcOrd="1" destOrd="0" presId="urn:microsoft.com/office/officeart/2009/3/layout/HorizontalOrganizationChart"/>
    <dgm:cxn modelId="{221768C4-4424-4DDE-9D2C-7DCF55F37405}" type="presParOf" srcId="{892DE55B-5A14-4071-B148-348E8FDC4806}" destId="{128E8300-D289-461B-B7F8-346B812ABB1B}" srcOrd="1" destOrd="0" presId="urn:microsoft.com/office/officeart/2009/3/layout/HorizontalOrganizationChart"/>
    <dgm:cxn modelId="{7D60A41F-45EC-483D-B982-10B8A26EE311}" type="presParOf" srcId="{892DE55B-5A14-4071-B148-348E8FDC4806}" destId="{1FF97D00-C8B0-4541-A51F-DA4B315AD17B}" srcOrd="2" destOrd="0" presId="urn:microsoft.com/office/officeart/2009/3/layout/HorizontalOrganizationChart"/>
    <dgm:cxn modelId="{8000A990-1A8D-4737-A97B-DA449EA459CB}" type="presParOf" srcId="{7DD86C8D-7AF4-4C03-95EB-A6FD20E89548}" destId="{C7315638-7A89-4E27-8CE1-A238926C136C}" srcOrd="2" destOrd="0" presId="urn:microsoft.com/office/officeart/2009/3/layout/HorizontalOrganizationChart"/>
    <dgm:cxn modelId="{C07E4832-6E24-45ED-8278-9A12A9789522}" type="presParOf" srcId="{C7315638-7A89-4E27-8CE1-A238926C136C}" destId="{B273CD35-2D54-4550-882D-1BDB0A3AB9FB}" srcOrd="0" destOrd="0" presId="urn:microsoft.com/office/officeart/2009/3/layout/HorizontalOrganizationChart"/>
    <dgm:cxn modelId="{AFFF4014-7BBE-4BCC-BD53-2E2928F20290}" type="presParOf" srcId="{B273CD35-2D54-4550-882D-1BDB0A3AB9FB}" destId="{581E67AA-FFF1-4890-B660-88F00AD54258}" srcOrd="0" destOrd="0" presId="urn:microsoft.com/office/officeart/2009/3/layout/HorizontalOrganizationChart"/>
    <dgm:cxn modelId="{EB029896-12CA-4F1A-AC38-C60E64A6031E}" type="presParOf" srcId="{B273CD35-2D54-4550-882D-1BDB0A3AB9FB}" destId="{C24A6AD6-F9D1-4C56-9B26-B361BFF275CD}" srcOrd="1" destOrd="0" presId="urn:microsoft.com/office/officeart/2009/3/layout/HorizontalOrganizationChart"/>
    <dgm:cxn modelId="{BFC21842-6E0B-4237-A33F-6346D8258DFF}" type="presParOf" srcId="{C7315638-7A89-4E27-8CE1-A238926C136C}" destId="{82BDEE99-0EE9-4059-B37F-29EB672282CB}" srcOrd="1" destOrd="0" presId="urn:microsoft.com/office/officeart/2009/3/layout/HorizontalOrganizationChart"/>
    <dgm:cxn modelId="{71C6C6CC-9D97-4719-A443-A739C9753DA9}" type="presParOf" srcId="{C7315638-7A89-4E27-8CE1-A238926C136C}" destId="{238F43D8-7848-4E2E-8284-E64D1305503A}" srcOrd="2" destOrd="0" presId="urn:microsoft.com/office/officeart/2009/3/layout/HorizontalOrganizationChart"/>
    <dgm:cxn modelId="{18EA0ACC-7011-461B-B776-602DCF5AF3DC}" type="presParOf" srcId="{7DD86C8D-7AF4-4C03-95EB-A6FD20E89548}" destId="{CB00B97E-7665-44E7-9EC2-8FA9D19A0CA6}" srcOrd="3" destOrd="0" presId="urn:microsoft.com/office/officeart/2009/3/layout/HorizontalOrganizationChart"/>
    <dgm:cxn modelId="{91F60723-E00A-42B7-8547-7BD052C72459}" type="presParOf" srcId="{CB00B97E-7665-44E7-9EC2-8FA9D19A0CA6}" destId="{0E9F0AD4-175A-4E77-B680-93083D1DF358}" srcOrd="0" destOrd="0" presId="urn:microsoft.com/office/officeart/2009/3/layout/HorizontalOrganizationChart"/>
    <dgm:cxn modelId="{2AF28A78-9360-4677-9296-816D63EAAF0F}" type="presParOf" srcId="{0E9F0AD4-175A-4E77-B680-93083D1DF358}" destId="{E6372B23-1469-4DDE-BFA6-74BC45971AA9}" srcOrd="0" destOrd="0" presId="urn:microsoft.com/office/officeart/2009/3/layout/HorizontalOrganizationChart"/>
    <dgm:cxn modelId="{DEA1AF2C-9C67-4CE9-86D3-179D569F3CB8}" type="presParOf" srcId="{0E9F0AD4-175A-4E77-B680-93083D1DF358}" destId="{519053DA-6D64-49F0-AC89-B18B5970DAB9}" srcOrd="1" destOrd="0" presId="urn:microsoft.com/office/officeart/2009/3/layout/HorizontalOrganizationChart"/>
    <dgm:cxn modelId="{F22CC629-01D3-45E9-8005-8D1265937C1D}" type="presParOf" srcId="{CB00B97E-7665-44E7-9EC2-8FA9D19A0CA6}" destId="{DA2F95F1-AB65-4042-BFCD-8384E7B52109}" srcOrd="1" destOrd="0" presId="urn:microsoft.com/office/officeart/2009/3/layout/HorizontalOrganizationChart"/>
    <dgm:cxn modelId="{2F8B33AE-35C1-4623-989C-D47F6ED48B7A}" type="presParOf" srcId="{CB00B97E-7665-44E7-9EC2-8FA9D19A0CA6}" destId="{DEE7DECA-0CCD-4BE1-88E9-8281DD45DF1A}" srcOrd="2" destOrd="0" presId="urn:microsoft.com/office/officeart/2009/3/layout/HorizontalOrganizationChart"/>
    <dgm:cxn modelId="{3338ED19-ECDD-4F35-977D-865677107810}" type="presParOf" srcId="{7DD86C8D-7AF4-4C03-95EB-A6FD20E89548}" destId="{C6DCE628-0227-4D5B-919C-3F206225A00B}" srcOrd="4" destOrd="0" presId="urn:microsoft.com/office/officeart/2009/3/layout/HorizontalOrganizationChart"/>
    <dgm:cxn modelId="{CFC6CF14-97F6-40EE-8BA1-1D616DF15922}" type="presParOf" srcId="{C6DCE628-0227-4D5B-919C-3F206225A00B}" destId="{A08DB3C8-383B-4A6D-A77C-3E71FD360747}" srcOrd="0" destOrd="0" presId="urn:microsoft.com/office/officeart/2009/3/layout/HorizontalOrganizationChart"/>
    <dgm:cxn modelId="{7B2AA78B-CCD3-4283-B04E-0A74BD2D7A57}" type="presParOf" srcId="{A08DB3C8-383B-4A6D-A77C-3E71FD360747}" destId="{EED18E91-F9AA-4B05-B500-8686C62749E3}" srcOrd="0" destOrd="0" presId="urn:microsoft.com/office/officeart/2009/3/layout/HorizontalOrganizationChart"/>
    <dgm:cxn modelId="{3B5F19B5-FBA7-45BB-9142-5441EC85A9A4}" type="presParOf" srcId="{A08DB3C8-383B-4A6D-A77C-3E71FD360747}" destId="{1D2B1975-E04C-4158-85D9-FA1988968623}" srcOrd="1" destOrd="0" presId="urn:microsoft.com/office/officeart/2009/3/layout/HorizontalOrganizationChart"/>
    <dgm:cxn modelId="{70CE6074-8007-44D7-A4A8-3013BE63F577}" type="presParOf" srcId="{C6DCE628-0227-4D5B-919C-3F206225A00B}" destId="{7C0999F5-80FC-4A7B-8028-B6411DBA9CDC}" srcOrd="1" destOrd="0" presId="urn:microsoft.com/office/officeart/2009/3/layout/HorizontalOrganizationChart"/>
    <dgm:cxn modelId="{8BA5A57F-5FEA-401C-969C-22E1A47959DF}" type="presParOf" srcId="{C6DCE628-0227-4D5B-919C-3F206225A00B}" destId="{86D8B446-858F-4826-8E80-2B7C14C1175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F4A37E-5A7A-4F29-8D0E-EB78EA8EEE78}">
      <dsp:nvSpPr>
        <dsp:cNvPr id="0" name=""/>
        <dsp:cNvSpPr/>
      </dsp:nvSpPr>
      <dsp:spPr>
        <a:xfrm>
          <a:off x="1988575" y="3655"/>
          <a:ext cx="2689682" cy="8203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Phase 1 Planification</a:t>
          </a:r>
          <a:endParaRPr lang="en-US" sz="1800" kern="1200"/>
        </a:p>
      </dsp:txBody>
      <dsp:txXfrm>
        <a:off x="1988575" y="3655"/>
        <a:ext cx="2689682" cy="820353"/>
      </dsp:txXfrm>
    </dsp:sp>
    <dsp:sp modelId="{62ECA34F-A625-4F70-A608-BBA46C883BAD}">
      <dsp:nvSpPr>
        <dsp:cNvPr id="0" name=""/>
        <dsp:cNvSpPr/>
      </dsp:nvSpPr>
      <dsp:spPr>
        <a:xfrm>
          <a:off x="1988575" y="1160219"/>
          <a:ext cx="2689682" cy="8203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Phase 2 Lancement des États généraux </a:t>
          </a:r>
          <a:endParaRPr lang="en-US" sz="1800" kern="1200"/>
        </a:p>
      </dsp:txBody>
      <dsp:txXfrm>
        <a:off x="1988575" y="1160219"/>
        <a:ext cx="2689682" cy="820353"/>
      </dsp:txXfrm>
    </dsp:sp>
    <dsp:sp modelId="{581E67AA-FFF1-4890-B660-88F00AD54258}">
      <dsp:nvSpPr>
        <dsp:cNvPr id="0" name=""/>
        <dsp:cNvSpPr/>
      </dsp:nvSpPr>
      <dsp:spPr>
        <a:xfrm>
          <a:off x="1988575" y="2316783"/>
          <a:ext cx="2689682" cy="8203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 dirty="0"/>
            <a:t>Phase 3 Consultation sur les constats </a:t>
          </a:r>
          <a:endParaRPr lang="en-US" sz="1800" kern="1200" dirty="0"/>
        </a:p>
      </dsp:txBody>
      <dsp:txXfrm>
        <a:off x="1988575" y="2316783"/>
        <a:ext cx="2689682" cy="820353"/>
      </dsp:txXfrm>
    </dsp:sp>
    <dsp:sp modelId="{E6372B23-1469-4DDE-BFA6-74BC45971AA9}">
      <dsp:nvSpPr>
        <dsp:cNvPr id="0" name=""/>
        <dsp:cNvSpPr/>
      </dsp:nvSpPr>
      <dsp:spPr>
        <a:xfrm>
          <a:off x="1988575" y="3473347"/>
          <a:ext cx="2689682" cy="8203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 dirty="0"/>
            <a:t>Phase 4 Consultation sur les </a:t>
          </a:r>
          <a:r>
            <a:rPr lang="fr-CA" sz="1800" kern="1200"/>
            <a:t>solutions </a:t>
          </a:r>
          <a:endParaRPr lang="en-US" sz="1800" kern="1200" dirty="0"/>
        </a:p>
      </dsp:txBody>
      <dsp:txXfrm>
        <a:off x="1988575" y="3473347"/>
        <a:ext cx="2689682" cy="820353"/>
      </dsp:txXfrm>
    </dsp:sp>
    <dsp:sp modelId="{EED18E91-F9AA-4B05-B500-8686C62749E3}">
      <dsp:nvSpPr>
        <dsp:cNvPr id="0" name=""/>
        <dsp:cNvSpPr/>
      </dsp:nvSpPr>
      <dsp:spPr>
        <a:xfrm>
          <a:off x="1988575" y="4629910"/>
          <a:ext cx="2689682" cy="8203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Phase 5 Clôture des États généraux du syndicalisme et plan d’action</a:t>
          </a:r>
          <a:endParaRPr lang="en-US" sz="1800" kern="1200"/>
        </a:p>
      </dsp:txBody>
      <dsp:txXfrm>
        <a:off x="1988575" y="4629910"/>
        <a:ext cx="2689682" cy="8203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092" y="2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4425A88-638A-4CF5-8E9C-EC26409513EA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4" name="Espace réservé de l'image de diapositive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3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52FF2028-5F09-4A87-A960-8F1224907E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5792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FF2028-5F09-4A87-A960-8F1224907EDA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26240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FD6FDF-E3DE-FD2C-2A4F-C8D9D9AE5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CA"/>
              <a:t>Modifier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A885C2A-E40A-FA35-9BFC-A8098D8E27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FE6C1F-49D4-2B8F-7B29-904D5695C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7C9F03-F14A-D2FE-94E6-C14582354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DDE557-8BC2-1D9E-70C4-68E9ABD5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6669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BEF3A5-0346-4E4B-0AEF-FC27D2F74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BD2846-EA33-77E3-6C6C-4A2301FDF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9C080E-6273-C82A-268A-D5C6DDE5D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41A908-6C10-4610-E518-68FF132A6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FFD7D5-402E-6D94-60F2-7D78E9FB2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0413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D933C51-73DD-04B8-169C-935839C2E8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CA"/>
              <a:t>Modifier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C4F54FE-FFFD-1799-CAC0-B74B18E93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F00585-D1D2-3511-7761-7DCF2EDFD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8825EE-08D3-E4A6-705A-D892D942B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A34BB-8513-0CDA-8075-C29ABA537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1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A9ED79-CE08-F31A-790D-89F0093E7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1BB541-4BD4-E4AF-CBCC-5AB9382F3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8C7011-311C-D80B-1A98-0D490DEE0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A1A2F5-42AD-5167-E21B-A0C517E11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450AEE-0EBB-D813-6A16-E59A2415E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09248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DB95A-AAC1-16B4-EAB1-CC47546E7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CA"/>
              <a:t>Modifier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460035-DD60-3EF5-8056-0C3C3CECE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94CBEF-02EA-CFD5-D98C-B7F948BF5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2C219A-1C04-54FD-EB13-D2E136F8C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02D933-18EC-5DBA-1655-59DB79446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47927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81AB73-F5E0-D4B3-96D6-617F9CC87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013FD7-F6F8-85A7-21CD-385216168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CE6C16-EE98-2783-A6F7-5649E0168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D72BFF1-C1D7-6219-554C-5BDBA1E2E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CE5A3D-DB6C-6AE2-7C2A-3BA4A2578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40CB70-8108-743E-53D2-808D7CF83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4662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DB62D4-4889-BD7D-E2F1-D762FC33F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CA"/>
              <a:t>Modifier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8A11068-38C5-F0BC-1DE3-C896AF230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489651C-FC97-0D6B-0BBB-E29B9B8C5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7DE1B61-BB21-FB47-20DA-4C1C575A0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64A44B4-D6B1-7CDC-BDF1-2734C1B2DA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2D20C26-3C30-55DA-32AC-76F672AFB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9D8ECA2-8CB3-178B-A56B-7AC0A8FA8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A9A1D16-9F52-5198-FCFE-DFDA0A8BB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3014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B8286D-B239-DDA1-3348-F63DCE900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2839B08-2B31-BB55-6B49-E329B2549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DD5BCDE-B56F-60D3-929F-6302234FA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37884-FEC0-C1F3-D12A-D701EFB13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73242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14E25D1-CA62-6EF6-F53A-BBB55B85D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F4DF23D-94E7-5322-B72B-21A16E6A1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CD9A393-5E6C-2C84-BC6D-BED38E119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8698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30C01A-C2C1-F630-81D4-EA5F71E00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FA20F7-742B-EAFE-5385-F4F3C5BE3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8A9394D-A49E-E8E3-6D24-CF9ED58F1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DFEB5B-1355-79DD-3F72-84C4C0F07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DC029C-DA3C-BCDB-A48E-CC085E526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222A95-72EF-C802-3B5D-6182C97D7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5560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9FBCF3-070F-1CD7-87C2-8AF4A3700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E38A91A-BCE9-588F-5BCF-000617698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62FBC0-2D9C-B011-663F-E88D74AE8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C6DB27-6C53-2FD7-6BEB-899D00C24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16CB3A-4278-2171-CB0E-CC279237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2653B8B-5BC7-3E78-7373-C8A27AA4A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55913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A0A53D4-A127-E2AE-E5E5-B9FEBC741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/>
              <a:t>Modifier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DE5B2E-6696-E4C6-B155-513CB9426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BC75A8-0F8E-72FE-2C04-86F30EB75E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C58647-FB0A-4E1E-9BCF-4AEC1FB7C863}" type="datetimeFigureOut">
              <a:rPr lang="fr-CA" smtClean="0"/>
              <a:t>2026-05-12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60A582-E0BC-ED02-35B5-5A43D9885A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914242-9CD1-86FB-C5CC-364539716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98DCD1-FB5F-4955-87C9-BF00985ABFE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1753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B8016A6-C131-CC9F-114D-13E3D99FA1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fr-CA" sz="4800">
                <a:solidFill>
                  <a:srgbClr val="FFFFFF"/>
                </a:solidFill>
              </a:rPr>
              <a:t>États généraux du syndicalisme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782F9A8-BF7B-C461-B197-65225CB08E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0784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F21110-AA10-1730-FBB9-9FC1207BA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687200C-1AC4-1EE5-CAD8-0E4BA89ED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CA" sz="4000">
                <a:solidFill>
                  <a:srgbClr val="FFFFFF"/>
                </a:solidFill>
              </a:rPr>
              <a:t>En route vers des solutions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083131-64C6-ECFB-E8E7-7537CE5F9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r-CA" sz="3600" dirty="0"/>
              <a:t>D. Créer un environnement plus inclusif</a:t>
            </a:r>
          </a:p>
          <a:p>
            <a:pPr marL="0" indent="0">
              <a:buNone/>
            </a:pPr>
            <a:r>
              <a:rPr lang="fr-CA" sz="3600" dirty="0"/>
              <a:t>Préoccupations</a:t>
            </a:r>
          </a:p>
          <a:p>
            <a:r>
              <a:rPr lang="fr-CA" sz="3600" dirty="0"/>
              <a:t>Prendre la parole en AG est intimidant.</a:t>
            </a:r>
          </a:p>
          <a:p>
            <a:r>
              <a:rPr lang="fr-CA" sz="3600" dirty="0"/>
              <a:t>Les structures sont perçues comme peu accessibles ou « réservées aux expérimentés ».</a:t>
            </a:r>
          </a:p>
          <a:p>
            <a:r>
              <a:rPr lang="fr-CA" sz="3600" dirty="0"/>
              <a:t>Peu de modèles existent pour les gens issus de la diversité.</a:t>
            </a:r>
          </a:p>
          <a:p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3135646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FF0952-6C44-8F3C-0B6E-63904EB58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2890869-43D8-D47A-652D-A1240AB0C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CA" sz="4000">
                <a:solidFill>
                  <a:srgbClr val="FFFFFF"/>
                </a:solidFill>
              </a:rPr>
              <a:t>En route vers des solutions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53E6E5-7567-2D9C-8AAD-33A87D061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r-CA" sz="3600" dirty="0"/>
              <a:t>E. Réinventer le syndicalisme et lutter contre la désinformation</a:t>
            </a:r>
          </a:p>
          <a:p>
            <a:pPr marL="0" indent="0">
              <a:buNone/>
            </a:pPr>
            <a:r>
              <a:rPr lang="fr-CA" sz="3600" dirty="0"/>
              <a:t>Préoccupations</a:t>
            </a:r>
          </a:p>
          <a:p>
            <a:r>
              <a:rPr lang="fr-CA" sz="3600" dirty="0"/>
              <a:t>Le discours public antisyndical influence l’opinion.</a:t>
            </a:r>
          </a:p>
          <a:p>
            <a:r>
              <a:rPr lang="fr-CA" sz="3600" dirty="0"/>
              <a:t>Le gouvernement contribue a ternir l’image des syndicats par ses différents projets de lois.</a:t>
            </a:r>
          </a:p>
          <a:p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3253230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1B4021-3B7D-23BC-255E-7EE5CE770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8A61A12-6C55-C5FC-F1DD-10D86A012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CA" sz="4000">
                <a:solidFill>
                  <a:srgbClr val="FFFFFF"/>
                </a:solidFill>
              </a:rPr>
              <a:t>En route vers des solutions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00B821-7DB8-BED8-4591-729D79E37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r-CA" sz="3200" dirty="0"/>
              <a:t>F. Renouveler les stratégies de grève et moyens de pression</a:t>
            </a:r>
          </a:p>
          <a:p>
            <a:pPr marL="457200" lvl="1" indent="0">
              <a:buNone/>
            </a:pPr>
            <a:r>
              <a:rPr lang="fr-CA" sz="3200" dirty="0"/>
              <a:t>Préoccupations</a:t>
            </a:r>
          </a:p>
          <a:p>
            <a:pPr lvl="1"/>
            <a:r>
              <a:rPr lang="fr-CA" sz="3200" dirty="0"/>
              <a:t>L’impact financier des journées de grèves peut être plus important pour les jeunes.</a:t>
            </a:r>
          </a:p>
          <a:p>
            <a:pPr lvl="1"/>
            <a:r>
              <a:rPr lang="fr-CA" sz="3200" dirty="0"/>
              <a:t>Les jeunes doivent se </a:t>
            </a:r>
            <a:r>
              <a:rPr lang="fr-CA" sz="3200"/>
              <a:t>sentir concernés </a:t>
            </a:r>
            <a:r>
              <a:rPr lang="fr-CA" sz="3200" dirty="0"/>
              <a:t>pour s’impliquer dans la grève et les moyens de pression</a:t>
            </a:r>
          </a:p>
          <a:p>
            <a:pPr lvl="1"/>
            <a:r>
              <a:rPr lang="fr-CA" sz="3200" dirty="0"/>
              <a:t>Méconnaissance du sens et du déroulement d’une grève et d’une négociation</a:t>
            </a:r>
          </a:p>
        </p:txBody>
      </p:sp>
    </p:spTree>
    <p:extLst>
      <p:ext uri="{BB962C8B-B14F-4D97-AF65-F5344CB8AC3E}">
        <p14:creationId xmlns:p14="http://schemas.microsoft.com/office/powerpoint/2010/main" val="2233096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D62D23-045F-A503-464E-1747F0E20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07B5BC2-31DC-D9F2-CBF3-E19E67922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CA" sz="4000">
                <a:solidFill>
                  <a:srgbClr val="FFFFFF"/>
                </a:solidFill>
              </a:rPr>
              <a:t>En route vers des solutions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236034-4F92-DCD0-71B7-11B3562D9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r-CA" sz="3600" dirty="0"/>
              <a:t>G. Assumer le rôle politique et enjeux sociopolitiques en abordant ces enjeux</a:t>
            </a:r>
          </a:p>
          <a:p>
            <a:pPr marL="0" indent="0">
              <a:buNone/>
            </a:pPr>
            <a:r>
              <a:rPr lang="fr-CA" sz="3600" dirty="0"/>
              <a:t>Préoccupations</a:t>
            </a:r>
          </a:p>
          <a:p>
            <a:r>
              <a:rPr lang="fr-CA" sz="3600" dirty="0"/>
              <a:t>Les jeunes sont concernés par les enjeux sociaux (logement, environnement, justice sociale, </a:t>
            </a:r>
            <a:r>
              <a:rPr lang="fr-CA" sz="3600" dirty="0" err="1"/>
              <a:t>etc</a:t>
            </a:r>
            <a:r>
              <a:rPr lang="fr-CA" sz="3600" dirty="0"/>
              <a:t>).</a:t>
            </a:r>
          </a:p>
          <a:p>
            <a:r>
              <a:rPr lang="fr-CA" sz="3600" dirty="0"/>
              <a:t>Il y a eu plusieurs luttes historiques et batailles menées par des syndicats.</a:t>
            </a:r>
          </a:p>
        </p:txBody>
      </p:sp>
    </p:spTree>
    <p:extLst>
      <p:ext uri="{BB962C8B-B14F-4D97-AF65-F5344CB8AC3E}">
        <p14:creationId xmlns:p14="http://schemas.microsoft.com/office/powerpoint/2010/main" val="381188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BCDC24-E7F9-9E91-F9C8-EC9E1FBE6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0262" y="73879"/>
            <a:ext cx="4581144" cy="1041689"/>
          </a:xfrm>
        </p:spPr>
        <p:txBody>
          <a:bodyPr anchor="b">
            <a:normAutofit fontScale="90000"/>
          </a:bodyPr>
          <a:lstStyle/>
          <a:p>
            <a:r>
              <a:rPr lang="fr-CA" sz="3200" dirty="0"/>
              <a:t>Merci de votre participation!</a:t>
            </a:r>
            <a:br>
              <a:rPr lang="fr-CA" sz="3200" dirty="0"/>
            </a:br>
            <a:endParaRPr lang="fr-CA" sz="3200" dirty="0"/>
          </a:p>
        </p:txBody>
      </p:sp>
      <p:pic>
        <p:nvPicPr>
          <p:cNvPr id="5" name="Picture 4" descr="Hands holding each other's wrists and interlinked to form a circle">
            <a:extLst>
              <a:ext uri="{FF2B5EF4-FFF2-40B4-BE49-F238E27FC236}">
                <a16:creationId xmlns:a16="http://schemas.microsoft.com/office/drawing/2014/main" id="{1C4EC11F-E5D3-9134-503E-205012AEDCF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852" r="12217" b="-1"/>
          <a:stretch>
            <a:fillRect/>
          </a:stretch>
        </p:blipFill>
        <p:spPr>
          <a:xfrm>
            <a:off x="20" y="10"/>
            <a:ext cx="7390243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79677" y="2347416"/>
            <a:ext cx="1630908" cy="7390262"/>
          </a:xfrm>
          <a:prstGeom prst="rect">
            <a:avLst/>
          </a:prstGeom>
          <a:gradFill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-1919061" y="1919060"/>
            <a:ext cx="6854280" cy="301615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461657" y="4425055"/>
            <a:ext cx="2928605" cy="243294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23E8006-270B-7CCD-7485-D7D24C034D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1187" y="3427139"/>
            <a:ext cx="2298192" cy="2298192"/>
          </a:xfrm>
          <a:prstGeom prst="rect">
            <a:avLst/>
          </a:prstGeom>
        </p:spPr>
      </p:pic>
      <p:sp>
        <p:nvSpPr>
          <p:cNvPr id="14" name="Espace réservé du contenu 13">
            <a:extLst>
              <a:ext uri="{FF2B5EF4-FFF2-40B4-BE49-F238E27FC236}">
                <a16:creationId xmlns:a16="http://schemas.microsoft.com/office/drawing/2014/main" id="{B06B39DA-F2D3-BEFB-9DEC-4B9FA5514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04963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F02437A-28CC-8506-6DA3-A128B5030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CA" sz="3400">
                <a:solidFill>
                  <a:srgbClr val="FFFFFF"/>
                </a:solidFill>
              </a:rPr>
              <a:t>Objectif de la présentation</a:t>
            </a:r>
            <a:br>
              <a:rPr lang="fr-CA" sz="3400">
                <a:solidFill>
                  <a:srgbClr val="FFFFFF"/>
                </a:solidFill>
              </a:rPr>
            </a:br>
            <a:endParaRPr lang="fr-CA" sz="3400">
              <a:solidFill>
                <a:srgbClr val="FFFFFF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092DE9-A49B-5D64-EFEC-9AB587547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fr-CA" b="1" dirty="0"/>
              <a:t>Comprendre</a:t>
            </a:r>
            <a:r>
              <a:rPr lang="fr-CA" dirty="0"/>
              <a:t> : offrir un portrait clair des constats et des préoccupations issus des EGS.</a:t>
            </a:r>
          </a:p>
          <a:p>
            <a:r>
              <a:rPr lang="fr-CA" b="1" dirty="0"/>
              <a:t>Créer</a:t>
            </a:r>
            <a:r>
              <a:rPr lang="fr-CA" dirty="0"/>
              <a:t> : générer des idées concrètes et innovantes en lien avec ces thèmes.</a:t>
            </a:r>
          </a:p>
          <a:p>
            <a:r>
              <a:rPr lang="fr-CA" b="1" dirty="0"/>
              <a:t>Prioriser</a:t>
            </a:r>
            <a:r>
              <a:rPr lang="fr-CA" dirty="0"/>
              <a:t> : identifier ce qui importe le plus pour les jeunes.</a:t>
            </a:r>
          </a:p>
          <a:p>
            <a:r>
              <a:rPr lang="fr-CA" b="1" dirty="0"/>
              <a:t>Transférer</a:t>
            </a:r>
            <a:r>
              <a:rPr lang="fr-CA" dirty="0"/>
              <a:t> : utiliser ces résultats pour alimenter le plan d’action de la Table des jeunes et les réflexions du congrès.</a:t>
            </a:r>
          </a:p>
          <a:p>
            <a:pPr marL="0" indent="0">
              <a:buNone/>
            </a:pP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1265822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77E0035-DE3D-CC58-AAC7-662B8334F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r-CA" sz="4000" dirty="0">
                <a:solidFill>
                  <a:srgbClr val="FFFFFF"/>
                </a:solidFill>
              </a:rPr>
              <a:t>Démarche générale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36FE53AB-921D-6619-5B4E-A6006D3A77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70032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1F8FC8B4-749C-F2DD-FDD3-9C631547276B}"/>
              </a:ext>
            </a:extLst>
          </p:cNvPr>
          <p:cNvSpPr/>
          <p:nvPr/>
        </p:nvSpPr>
        <p:spPr>
          <a:xfrm>
            <a:off x="6944592" y="192024"/>
            <a:ext cx="2587752" cy="4616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États généraux</a:t>
            </a:r>
          </a:p>
        </p:txBody>
      </p:sp>
    </p:spTree>
    <p:extLst>
      <p:ext uri="{BB962C8B-B14F-4D97-AF65-F5344CB8AC3E}">
        <p14:creationId xmlns:p14="http://schemas.microsoft.com/office/powerpoint/2010/main" val="1036101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BE47EA7-2683-ECC7-B3AB-11A558ED5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CA" sz="3700">
                <a:solidFill>
                  <a:srgbClr val="FFFFFF"/>
                </a:solidFill>
              </a:rPr>
              <a:t>Rencontre intersyndicale des comités des jeunes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A249C1-D4F3-DE2E-A8C4-1196AEC9B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371" y="2318197"/>
            <a:ext cx="10083259" cy="38866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CA" sz="2400" dirty="0"/>
              <a:t>Les principaux constats</a:t>
            </a:r>
          </a:p>
          <a:p>
            <a:r>
              <a:rPr lang="fr-CA" sz="2400" dirty="0"/>
              <a:t>Mouvement syndical solide mais fragilisé : mobilisation faible, relève limitée, image ternie.</a:t>
            </a:r>
          </a:p>
          <a:p>
            <a:r>
              <a:rPr lang="fr-CA" sz="2400" dirty="0"/>
              <a:t>Démocratie syndicale essoufflée : faible participation, roulement insuffisant dans les rôles.</a:t>
            </a:r>
          </a:p>
          <a:p>
            <a:r>
              <a:rPr lang="fr-CA" sz="2400" dirty="0"/>
              <a:t>Pratiques syndicales efficaces mais à moderniser (communication, proximité, diversité, structures inclusives).</a:t>
            </a:r>
          </a:p>
          <a:p>
            <a:r>
              <a:rPr lang="fr-CA" sz="2400" dirty="0"/>
              <a:t>Importance croissante de la mobilisation des jeunes pour la légitimité syndicale.</a:t>
            </a:r>
          </a:p>
          <a:p>
            <a:pPr marL="0" indent="0">
              <a:buNone/>
            </a:pPr>
            <a:endParaRPr lang="fr-CA" sz="2400" dirty="0"/>
          </a:p>
          <a:p>
            <a:endParaRPr lang="fr-CA" sz="2000" dirty="0"/>
          </a:p>
          <a:p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1869815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9AA33B3-BE8D-92E5-EBFC-A249364A2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CA" sz="4000">
                <a:solidFill>
                  <a:srgbClr val="FFFFFF"/>
                </a:solidFill>
              </a:rPr>
              <a:t>Préoccupations et enjeux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9AA13E-87FA-47C7-68E5-28512AEB8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3305909"/>
            <a:ext cx="9724031" cy="3683358"/>
          </a:xfrm>
        </p:spPr>
        <p:txBody>
          <a:bodyPr anchor="ctr"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CA" dirty="0"/>
              <a:t>Améliorer les communications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Renforcer le contact humain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Favoriser la mobilisation 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Créer un environnement plus inclusif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Réinventer le syndicalisme et lutter contre la désinformation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Renouveler les stratégies de grève et moyens de pression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Assumer le rôle politique et enjeux sociopolitiques en abordant ces enjeux</a:t>
            </a:r>
          </a:p>
          <a:p>
            <a:pPr marL="514350" indent="-514350">
              <a:buFont typeface="+mj-lt"/>
              <a:buAutoNum type="arabicPeriod"/>
            </a:pPr>
            <a:endParaRPr lang="fr-CA" dirty="0"/>
          </a:p>
          <a:p>
            <a:endParaRPr lang="fr-CA" sz="2000" dirty="0"/>
          </a:p>
          <a:p>
            <a:endParaRPr lang="fr-CA" sz="2000" dirty="0"/>
          </a:p>
          <a:p>
            <a:endParaRPr lang="fr-CA" sz="2000" dirty="0"/>
          </a:p>
          <a:p>
            <a:endParaRPr lang="fr-CA" sz="2000" dirty="0"/>
          </a:p>
          <a:p>
            <a:endParaRPr lang="fr-CA" sz="2000" dirty="0"/>
          </a:p>
          <a:p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3935163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AF0398F-889C-53D9-00EC-8F81BB1B3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CA" sz="4000">
                <a:solidFill>
                  <a:srgbClr val="FFFFFF"/>
                </a:solidFill>
              </a:rPr>
              <a:t>Consignes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8E2354-915C-F068-FFCF-5367B58B8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fr-CA" sz="3200" dirty="0"/>
              <a:t>Prendre connaissance des préoccupations et enjeux</a:t>
            </a:r>
          </a:p>
          <a:p>
            <a:r>
              <a:rPr lang="fr-CA" sz="3200" dirty="0"/>
              <a:t>Générer des idées concrètes de solutions sur les affiches</a:t>
            </a:r>
          </a:p>
          <a:p>
            <a:r>
              <a:rPr lang="fr-CA" sz="3200" dirty="0"/>
              <a:t>Présentation 1 minute top chrono par un porte parole</a:t>
            </a:r>
          </a:p>
          <a:p>
            <a:r>
              <a:rPr lang="fr-CA" sz="3200" dirty="0"/>
              <a:t>Circuler pour apposer des collants sur les idées qui résonnent</a:t>
            </a:r>
          </a:p>
          <a:p>
            <a:r>
              <a:rPr lang="fr-CA" sz="3200" dirty="0"/>
              <a:t>Retour en réseau et/ou par l’infolettre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28AF32AB-D5FC-7C58-2FC1-CBAA119BD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0693" y="174266"/>
            <a:ext cx="1776857" cy="1776857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CAC432D-4412-8F51-5004-B1CDF8FD9DE0}"/>
              </a:ext>
            </a:extLst>
          </p:cNvPr>
          <p:cNvSpPr txBox="1"/>
          <p:nvPr/>
        </p:nvSpPr>
        <p:spPr>
          <a:xfrm>
            <a:off x="5570982" y="1580341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dirty="0"/>
              <a:t>Questions, commentaires, ajouts</a:t>
            </a:r>
          </a:p>
        </p:txBody>
      </p:sp>
    </p:spTree>
    <p:extLst>
      <p:ext uri="{BB962C8B-B14F-4D97-AF65-F5344CB8AC3E}">
        <p14:creationId xmlns:p14="http://schemas.microsoft.com/office/powerpoint/2010/main" val="1295563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387E3EB-02B3-44AE-D7D8-43FA82BA8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CA" sz="4000">
                <a:solidFill>
                  <a:srgbClr val="FFFFFF"/>
                </a:solidFill>
              </a:rPr>
              <a:t>En route vers des solutions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3CEE46-07A5-7B6D-44B5-E79105A38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CA" sz="3200" dirty="0"/>
              <a:t>A. Améliorer les communications</a:t>
            </a:r>
          </a:p>
          <a:p>
            <a:pPr marL="0" indent="0">
              <a:buNone/>
            </a:pPr>
            <a:r>
              <a:rPr lang="fr-CA" sz="3200" dirty="0"/>
              <a:t>Préoccupations</a:t>
            </a:r>
          </a:p>
          <a:p>
            <a:r>
              <a:rPr lang="fr-CA" sz="3200" dirty="0"/>
              <a:t>L’information existe mais ne se rend pas aux jeunes.</a:t>
            </a:r>
          </a:p>
          <a:p>
            <a:r>
              <a:rPr lang="fr-CA" sz="3200" dirty="0"/>
              <a:t>Les canaux actuels (courriel, infolettres) sont peu efficaces.</a:t>
            </a:r>
          </a:p>
          <a:p>
            <a:r>
              <a:rPr lang="fr-CA" sz="3200" dirty="0"/>
              <a:t>L’information est difficile à trouver et il peut être complexe de comprendre une convention collective.</a:t>
            </a:r>
          </a:p>
        </p:txBody>
      </p:sp>
    </p:spTree>
    <p:extLst>
      <p:ext uri="{BB962C8B-B14F-4D97-AF65-F5344CB8AC3E}">
        <p14:creationId xmlns:p14="http://schemas.microsoft.com/office/powerpoint/2010/main" val="3090662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F50EA9-BA71-16D5-1D2A-FE8C3EFF6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84270B8-4B7B-76AD-F656-98ED5768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CA" sz="4000">
                <a:solidFill>
                  <a:srgbClr val="FFFFFF"/>
                </a:solidFill>
              </a:rPr>
              <a:t>En route vers des solutions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DE5E97-67D6-68AD-A600-DDD7BA69C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fr-CA" sz="3600" dirty="0"/>
              <a:t>B. Renforcer le contact humain</a:t>
            </a:r>
          </a:p>
          <a:p>
            <a:pPr marL="0" indent="0">
              <a:buNone/>
            </a:pPr>
            <a:r>
              <a:rPr lang="fr-CA" sz="3600" dirty="0"/>
              <a:t>Préoccupations</a:t>
            </a:r>
          </a:p>
          <a:p>
            <a:r>
              <a:rPr lang="fr-CA" sz="3600" dirty="0"/>
              <a:t>Plusieurs jeunes se sont impliqués grâce à une personne qui les a approchés.</a:t>
            </a:r>
          </a:p>
          <a:p>
            <a:r>
              <a:rPr lang="fr-CA" sz="3600" dirty="0"/>
              <a:t>Le contact humain est perçu comme la stratégie la plus efficace pour susciter l’engagement.</a:t>
            </a:r>
          </a:p>
          <a:p>
            <a:pPr marL="0" indent="0">
              <a:buNone/>
            </a:pP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1933617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3290EF-8052-557A-275A-EF6B2BE82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CEB3595-F0B4-E4C7-D9FC-ACD106DE8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CA" sz="4000">
                <a:solidFill>
                  <a:srgbClr val="FFFFFF"/>
                </a:solidFill>
              </a:rPr>
              <a:t>En route vers des solutions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CD974B-03CC-2E62-7CB7-CBEEC6A7E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CA" sz="3600" dirty="0"/>
              <a:t>C. Favoriser la mobilisation </a:t>
            </a:r>
          </a:p>
          <a:p>
            <a:pPr marL="0" indent="0">
              <a:buNone/>
            </a:pPr>
            <a:r>
              <a:rPr lang="fr-CA" sz="3600" dirty="0"/>
              <a:t>Préoccupations</a:t>
            </a:r>
          </a:p>
          <a:p>
            <a:r>
              <a:rPr lang="fr-CA" sz="3600" dirty="0"/>
              <a:t>Faible taux de participation aux différentes instances syndicales (assemblée générale, et autre)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16134997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9DB0F1EBD11448A355A5F0112A0162" ma:contentTypeVersion="8" ma:contentTypeDescription="Crée un document." ma:contentTypeScope="" ma:versionID="445aec2032bc1b05eadf417aa192e0bc">
  <xsd:schema xmlns:xsd="http://www.w3.org/2001/XMLSchema" xmlns:xs="http://www.w3.org/2001/XMLSchema" xmlns:p="http://schemas.microsoft.com/office/2006/metadata/properties" xmlns:ns2="dc06e792-3df1-4150-9cbd-76997002671e" targetNamespace="http://schemas.microsoft.com/office/2006/metadata/properties" ma:root="true" ma:fieldsID="af196085142e32f4f01be284c0846b9b" ns2:_="">
    <xsd:import namespace="dc06e792-3df1-4150-9cbd-7699700267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6e792-3df1-4150-9cbd-7699700267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4FA551F-C5CE-466E-BD71-939AA68C6781}"/>
</file>

<file path=customXml/itemProps2.xml><?xml version="1.0" encoding="utf-8"?>
<ds:datastoreItem xmlns:ds="http://schemas.openxmlformats.org/officeDocument/2006/customXml" ds:itemID="{C1829C22-08ED-4226-8712-66CA14896601}"/>
</file>

<file path=customXml/itemProps3.xml><?xml version="1.0" encoding="utf-8"?>
<ds:datastoreItem xmlns:ds="http://schemas.openxmlformats.org/officeDocument/2006/customXml" ds:itemID="{0F9F9939-4419-49F8-AF3C-91EFD7D2FD7D}"/>
</file>

<file path=docProps/app.xml><?xml version="1.0" encoding="utf-8"?>
<Properties xmlns="http://schemas.openxmlformats.org/officeDocument/2006/extended-properties" xmlns:vt="http://schemas.openxmlformats.org/officeDocument/2006/docPropsVTypes">
  <TotalTime>7035</TotalTime>
  <Words>582</Words>
  <Application>Microsoft Office PowerPoint</Application>
  <PresentationFormat>Grand écran</PresentationFormat>
  <Paragraphs>79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Thème Office</vt:lpstr>
      <vt:lpstr>États généraux du syndicalisme</vt:lpstr>
      <vt:lpstr>Objectif de la présentation </vt:lpstr>
      <vt:lpstr>Démarche générale</vt:lpstr>
      <vt:lpstr>Rencontre intersyndicale des comités des jeunes</vt:lpstr>
      <vt:lpstr>Préoccupations et enjeux</vt:lpstr>
      <vt:lpstr>Consignes</vt:lpstr>
      <vt:lpstr>En route vers des solutions</vt:lpstr>
      <vt:lpstr>En route vers des solutions</vt:lpstr>
      <vt:lpstr>En route vers des solutions</vt:lpstr>
      <vt:lpstr>En route vers des solutions</vt:lpstr>
      <vt:lpstr>En route vers des solutions</vt:lpstr>
      <vt:lpstr>En route vers des solutions</vt:lpstr>
      <vt:lpstr>En route vers des solutions</vt:lpstr>
      <vt:lpstr>Merci de votre participation!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B</dc:creator>
  <cp:lastModifiedBy>Jessica B</cp:lastModifiedBy>
  <cp:revision>1</cp:revision>
  <cp:lastPrinted>2026-05-12T19:12:16Z</cp:lastPrinted>
  <dcterms:created xsi:type="dcterms:W3CDTF">2026-05-04T15:12:12Z</dcterms:created>
  <dcterms:modified xsi:type="dcterms:W3CDTF">2026-05-12T19:12:51Z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0x010100EE9DB0F1EBD11448A355A5F0112A0162</vt:lpwstr>
  </property>
</Properties>
</file>